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59" r:id="rId7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53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34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0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5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24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77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09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09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19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4DF91-CACD-403E-A090-5C37ED3321EE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1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18" Type="http://schemas.openxmlformats.org/officeDocument/2006/relationships/image" Target="../media/image3.png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13.png"/><Relationship Id="rId2" Type="http://schemas.openxmlformats.org/officeDocument/2006/relationships/image" Target="../media/image14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5" Type="http://schemas.microsoft.com/office/2007/relationships/hdphoto" Target="../media/hdphoto1.wdp"/><Relationship Id="rId10" Type="http://schemas.openxmlformats.org/officeDocument/2006/relationships/image" Target="../media/image1.png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communicate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15" y="2517673"/>
            <a:ext cx="620232" cy="6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4201" y="2978372"/>
            <a:ext cx="1188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Communicate </a:t>
            </a:r>
            <a:r>
              <a:rPr lang="en-GB" sz="1400" dirty="0"/>
              <a:t>Historically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0357" y="3033418"/>
            <a:ext cx="1606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Historical Enquiry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766675" y="3030866"/>
            <a:ext cx="2094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Understand Chronology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0390969" y="2796357"/>
            <a:ext cx="1543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Build an Overview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947" y="2617513"/>
            <a:ext cx="512187" cy="504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321" y="5179577"/>
            <a:ext cx="674239" cy="6644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5263" y="5176847"/>
            <a:ext cx="730829" cy="66992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205431" y="5821592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r>
              <a:rPr lang="en-GB" dirty="0" smtClean="0"/>
              <a:t>Locate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3707002" y="5830362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3760620" y="5880265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r>
              <a:rPr lang="en-GB" dirty="0" smtClean="0"/>
              <a:t>Travel</a:t>
            </a:r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6408633" y="5861280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7896616" y="5861281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9110264" y="5861282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10390969" y="5805881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endParaRPr lang="en-GB" dirty="0"/>
          </a:p>
        </p:txBody>
      </p:sp>
      <p:grpSp>
        <p:nvGrpSpPr>
          <p:cNvPr id="60" name="Group 59"/>
          <p:cNvGrpSpPr/>
          <p:nvPr/>
        </p:nvGrpSpPr>
        <p:grpSpPr>
          <a:xfrm>
            <a:off x="-493125" y="820513"/>
            <a:ext cx="12421889" cy="1272712"/>
            <a:chOff x="304601" y="869552"/>
            <a:chExt cx="12081328" cy="1272712"/>
          </a:xfrm>
        </p:grpSpPr>
        <p:grpSp>
          <p:nvGrpSpPr>
            <p:cNvPr id="38" name="Group 37"/>
            <p:cNvGrpSpPr/>
            <p:nvPr/>
          </p:nvGrpSpPr>
          <p:grpSpPr>
            <a:xfrm>
              <a:off x="5727556" y="869552"/>
              <a:ext cx="4967121" cy="672547"/>
              <a:chOff x="5577444" y="360820"/>
              <a:chExt cx="4967121" cy="672547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65482" y="545645"/>
                <a:ext cx="487722" cy="487722"/>
              </a:xfrm>
              <a:prstGeom prst="rect">
                <a:avLst/>
              </a:prstGeom>
            </p:spPr>
          </p:pic>
          <p:pic>
            <p:nvPicPr>
              <p:cNvPr id="20" name="Picture 50" descr="Image result for seaside icon transparent background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242" t="17097" r="14384" b="17960"/>
              <a:stretch/>
            </p:blipFill>
            <p:spPr bwMode="auto">
              <a:xfrm>
                <a:off x="9987612" y="484349"/>
                <a:ext cx="556953" cy="5213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66" descr="Image result for fire icon transparent background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48142" y="360820"/>
                <a:ext cx="608617" cy="6086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52" descr="Image result for famous person icon transparent background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7444" y="468338"/>
                <a:ext cx="583539" cy="5569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" name="TextBox 38"/>
            <p:cNvSpPr txBox="1"/>
            <p:nvPr/>
          </p:nvSpPr>
          <p:spPr>
            <a:xfrm>
              <a:off x="304601" y="1542100"/>
              <a:ext cx="120813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 </a:t>
              </a:r>
              <a:r>
                <a:rPr lang="en-GB" sz="1100" dirty="0" smtClean="0"/>
                <a:t>             					Family	    Explorers      	Transport     		Fire of      	Local History     	Seaside</a:t>
              </a:r>
            </a:p>
            <a:p>
              <a:r>
                <a:rPr lang="en-GB" sz="1100" dirty="0"/>
                <a:t>	</a:t>
              </a:r>
              <a:r>
                <a:rPr lang="en-GB" sz="1100" dirty="0" smtClean="0"/>
                <a:t>	</a:t>
              </a:r>
              <a:r>
                <a:rPr lang="en-GB" sz="1100" dirty="0"/>
                <a:t> </a:t>
              </a:r>
              <a:r>
                <a:rPr lang="en-GB" sz="1100" dirty="0" smtClean="0"/>
                <a:t>                 								 London		                        	          	 </a:t>
              </a:r>
              <a:endParaRPr lang="en-GB" sz="1100" dirty="0"/>
            </a:p>
          </p:txBody>
        </p:sp>
      </p:grpSp>
      <p:sp>
        <p:nvSpPr>
          <p:cNvPr id="40" name="Rounded Rectangle 39"/>
          <p:cNvSpPr/>
          <p:nvPr/>
        </p:nvSpPr>
        <p:spPr>
          <a:xfrm>
            <a:off x="10453106" y="2642693"/>
            <a:ext cx="1475658" cy="1022387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ounded Rectangle 40"/>
          <p:cNvSpPr/>
          <p:nvPr/>
        </p:nvSpPr>
        <p:spPr>
          <a:xfrm>
            <a:off x="5379778" y="2182811"/>
            <a:ext cx="2433270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ounded Rectangle 41"/>
          <p:cNvSpPr/>
          <p:nvPr/>
        </p:nvSpPr>
        <p:spPr>
          <a:xfrm>
            <a:off x="2832249" y="2154374"/>
            <a:ext cx="2433270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ounded Rectangle 42"/>
          <p:cNvSpPr/>
          <p:nvPr/>
        </p:nvSpPr>
        <p:spPr>
          <a:xfrm>
            <a:off x="357492" y="2127479"/>
            <a:ext cx="2326852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/>
          <p:cNvCxnSpPr>
            <a:stCxn id="40" idx="2"/>
          </p:cNvCxnSpPr>
          <p:nvPr/>
        </p:nvCxnSpPr>
        <p:spPr>
          <a:xfrm>
            <a:off x="11190935" y="3665080"/>
            <a:ext cx="0" cy="937928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1857057" y="4591076"/>
            <a:ext cx="9926532" cy="223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1783589" y="4591076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0157668" y="4603008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844469" y="4635093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462234" y="4603008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5986391" y="4613446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787091" y="4613446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304809" y="4610394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104503" y="765046"/>
            <a:ext cx="11991703" cy="1168713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TextBox 61"/>
          <p:cNvSpPr txBox="1"/>
          <p:nvPr/>
        </p:nvSpPr>
        <p:spPr>
          <a:xfrm>
            <a:off x="4000468" y="196734"/>
            <a:ext cx="493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 smtClean="0"/>
              <a:t>Signhills</a:t>
            </a:r>
            <a:r>
              <a:rPr lang="en-GB" b="1" dirty="0" smtClean="0"/>
              <a:t> Infant Academy History Big Ideas</a:t>
            </a:r>
            <a:endParaRPr lang="en-GB" b="1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884943" y="3271083"/>
            <a:ext cx="240839" cy="41879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9392" y="3665080"/>
            <a:ext cx="9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Ask &amp; Answer Questions</a:t>
            </a:r>
            <a:endParaRPr lang="en-GB" sz="1100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2072523" y="3304127"/>
            <a:ext cx="102220" cy="36095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857057" y="3647864"/>
            <a:ext cx="888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Select Information</a:t>
            </a:r>
            <a:endParaRPr lang="en-GB" sz="1100" dirty="0"/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999861" y="2710061"/>
            <a:ext cx="249295" cy="30510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902595" y="2298437"/>
            <a:ext cx="8848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Historical Vocabulary</a:t>
            </a:r>
            <a:endParaRPr lang="en-GB" sz="1100" dirty="0"/>
          </a:p>
        </p:txBody>
      </p:sp>
      <p:cxnSp>
        <p:nvCxnSpPr>
          <p:cNvPr id="66" name="Straight Connector 65"/>
          <p:cNvCxnSpPr/>
          <p:nvPr/>
        </p:nvCxnSpPr>
        <p:spPr>
          <a:xfrm flipH="1" flipV="1">
            <a:off x="884943" y="2701682"/>
            <a:ext cx="269081" cy="27669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90309" y="2298437"/>
            <a:ext cx="7559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Informed responses</a:t>
            </a:r>
            <a:endParaRPr lang="en-GB" sz="1100" dirty="0"/>
          </a:p>
        </p:txBody>
      </p:sp>
      <p:cxnSp>
        <p:nvCxnSpPr>
          <p:cNvPr id="69" name="Straight Connector 68"/>
          <p:cNvCxnSpPr/>
          <p:nvPr/>
        </p:nvCxnSpPr>
        <p:spPr>
          <a:xfrm flipH="1" flipV="1">
            <a:off x="3429844" y="2729536"/>
            <a:ext cx="304309" cy="25742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473069" y="2353938"/>
            <a:ext cx="565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Main Events</a:t>
            </a:r>
            <a:endParaRPr lang="en-GB" sz="1100" dirty="0"/>
          </a:p>
        </p:txBody>
      </p:sp>
      <p:cxnSp>
        <p:nvCxnSpPr>
          <p:cNvPr id="72" name="Straight Connector 71"/>
          <p:cNvCxnSpPr>
            <a:endCxn id="75" idx="2"/>
          </p:cNvCxnSpPr>
          <p:nvPr/>
        </p:nvCxnSpPr>
        <p:spPr>
          <a:xfrm flipV="1">
            <a:off x="6927269" y="2784825"/>
            <a:ext cx="380394" cy="31624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808873" y="2353938"/>
            <a:ext cx="9975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Chronological framework</a:t>
            </a:r>
            <a:endParaRPr lang="en-GB" sz="1100" dirty="0"/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6188652" y="3268888"/>
            <a:ext cx="142420" cy="34850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488627" y="3635960"/>
            <a:ext cx="9839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Similarities &amp; Differences</a:t>
            </a:r>
            <a:endParaRPr lang="en-GB" sz="1100" dirty="0"/>
          </a:p>
        </p:txBody>
      </p:sp>
      <p:cxnSp>
        <p:nvCxnSpPr>
          <p:cNvPr id="80" name="Straight Connector 79"/>
          <p:cNvCxnSpPr/>
          <p:nvPr/>
        </p:nvCxnSpPr>
        <p:spPr>
          <a:xfrm>
            <a:off x="6917247" y="3273727"/>
            <a:ext cx="296544" cy="33882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714865" y="3612556"/>
            <a:ext cx="1047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Connections &amp; Contrasts</a:t>
            </a:r>
            <a:endParaRPr lang="en-GB" sz="1100" dirty="0"/>
          </a:p>
        </p:txBody>
      </p:sp>
      <p:sp>
        <p:nvSpPr>
          <p:cNvPr id="87" name="TextBox 86"/>
          <p:cNvSpPr txBox="1"/>
          <p:nvPr/>
        </p:nvSpPr>
        <p:spPr>
          <a:xfrm>
            <a:off x="2797670" y="2310913"/>
            <a:ext cx="1005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Cause &amp; Consequence</a:t>
            </a:r>
            <a:endParaRPr lang="en-GB" sz="1000" dirty="0"/>
          </a:p>
        </p:txBody>
      </p:sp>
      <p:cxnSp>
        <p:nvCxnSpPr>
          <p:cNvPr id="89" name="Straight Connector 88"/>
          <p:cNvCxnSpPr/>
          <p:nvPr/>
        </p:nvCxnSpPr>
        <p:spPr>
          <a:xfrm flipV="1">
            <a:off x="4528195" y="2751509"/>
            <a:ext cx="312483" cy="27669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367428" y="2298147"/>
            <a:ext cx="1050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Primary and secondary sources of evidence</a:t>
            </a:r>
            <a:endParaRPr lang="en-GB" sz="800" dirty="0"/>
          </a:p>
        </p:txBody>
      </p:sp>
      <p:cxnSp>
        <p:nvCxnSpPr>
          <p:cNvPr id="93" name="Straight Connector 92"/>
          <p:cNvCxnSpPr>
            <a:endCxn id="95" idx="0"/>
          </p:cNvCxnSpPr>
          <p:nvPr/>
        </p:nvCxnSpPr>
        <p:spPr>
          <a:xfrm>
            <a:off x="4689893" y="3299249"/>
            <a:ext cx="78911" cy="26468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376163" y="3563932"/>
            <a:ext cx="785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Continuity and change</a:t>
            </a:r>
            <a:endParaRPr lang="en-GB" sz="1000" dirty="0"/>
          </a:p>
        </p:txBody>
      </p:sp>
      <p:cxnSp>
        <p:nvCxnSpPr>
          <p:cNvPr id="97" name="Straight Connector 96"/>
          <p:cNvCxnSpPr/>
          <p:nvPr/>
        </p:nvCxnSpPr>
        <p:spPr>
          <a:xfrm>
            <a:off x="4005057" y="3288215"/>
            <a:ext cx="0" cy="58911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3545856" y="3848748"/>
            <a:ext cx="854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Significance</a:t>
            </a:r>
            <a:endParaRPr lang="en-GB" sz="1000" dirty="0"/>
          </a:p>
        </p:txBody>
      </p:sp>
      <p:cxnSp>
        <p:nvCxnSpPr>
          <p:cNvPr id="101" name="Straight Connector 100"/>
          <p:cNvCxnSpPr/>
          <p:nvPr/>
        </p:nvCxnSpPr>
        <p:spPr>
          <a:xfrm flipH="1">
            <a:off x="3545856" y="3288215"/>
            <a:ext cx="195411" cy="29712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2775782" y="3496421"/>
            <a:ext cx="8393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Similarity and difference</a:t>
            </a:r>
            <a:endParaRPr lang="en-GB" sz="1000" dirty="0"/>
          </a:p>
        </p:txBody>
      </p:sp>
      <p:cxnSp>
        <p:nvCxnSpPr>
          <p:cNvPr id="104" name="Straight Connector 103"/>
          <p:cNvCxnSpPr/>
          <p:nvPr/>
        </p:nvCxnSpPr>
        <p:spPr>
          <a:xfrm>
            <a:off x="5996078" y="2594839"/>
            <a:ext cx="209066" cy="2904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7933641" y="2211224"/>
            <a:ext cx="2433270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TextBox 90"/>
          <p:cNvSpPr txBox="1"/>
          <p:nvPr/>
        </p:nvSpPr>
        <p:spPr>
          <a:xfrm>
            <a:off x="8063864" y="3041120"/>
            <a:ext cx="2094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Interpret Historically</a:t>
            </a:r>
            <a:endParaRPr lang="en-GB" sz="1400" dirty="0"/>
          </a:p>
        </p:txBody>
      </p:sp>
      <p:sp>
        <p:nvSpPr>
          <p:cNvPr id="92" name="TextBox 91"/>
          <p:cNvSpPr txBox="1"/>
          <p:nvPr/>
        </p:nvSpPr>
        <p:spPr>
          <a:xfrm>
            <a:off x="8123665" y="3527917"/>
            <a:ext cx="10474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Primary sources of evidence</a:t>
            </a:r>
            <a:endParaRPr lang="en-GB" sz="1100" dirty="0"/>
          </a:p>
        </p:txBody>
      </p:sp>
      <p:sp>
        <p:nvSpPr>
          <p:cNvPr id="94" name="TextBox 93"/>
          <p:cNvSpPr txBox="1"/>
          <p:nvPr/>
        </p:nvSpPr>
        <p:spPr>
          <a:xfrm>
            <a:off x="9440055" y="3528450"/>
            <a:ext cx="10474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Secondary sources of evidence</a:t>
            </a:r>
            <a:endParaRPr lang="en-GB" sz="1100" dirty="0"/>
          </a:p>
        </p:txBody>
      </p:sp>
      <p:sp>
        <p:nvSpPr>
          <p:cNvPr id="96" name="TextBox 95"/>
          <p:cNvSpPr txBox="1"/>
          <p:nvPr/>
        </p:nvSpPr>
        <p:spPr>
          <a:xfrm>
            <a:off x="9433227" y="2368047"/>
            <a:ext cx="1047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Different versions</a:t>
            </a:r>
            <a:endParaRPr lang="en-GB" sz="1100" dirty="0"/>
          </a:p>
        </p:txBody>
      </p:sp>
      <p:cxnSp>
        <p:nvCxnSpPr>
          <p:cNvPr id="99" name="Straight Connector 98"/>
          <p:cNvCxnSpPr/>
          <p:nvPr/>
        </p:nvCxnSpPr>
        <p:spPr>
          <a:xfrm flipV="1">
            <a:off x="9446728" y="2740079"/>
            <a:ext cx="380394" cy="31624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8477255" y="3268695"/>
            <a:ext cx="380394" cy="31624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 flipV="1">
            <a:off x="9617184" y="3307225"/>
            <a:ext cx="82715" cy="23521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0"/>
          <a:srcRect l="14714" t="17975" r="14175" b="24717"/>
          <a:stretch/>
        </p:blipFill>
        <p:spPr>
          <a:xfrm>
            <a:off x="8919845" y="2632449"/>
            <a:ext cx="490688" cy="4265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5282" y="957795"/>
            <a:ext cx="554165" cy="58504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69267" y="897826"/>
            <a:ext cx="676608" cy="67468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96" b="99204" l="5596" r="100000">
                        <a14:foregroundMark x1="66667" y1="29443" x2="66667" y2="29443"/>
                        <a14:foregroundMark x1="56934" y1="56764" x2="56934" y2="567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3202" y="2527623"/>
            <a:ext cx="530418" cy="499414"/>
          </a:xfrm>
          <a:prstGeom prst="rect">
            <a:avLst/>
          </a:prstGeom>
        </p:spPr>
      </p:pic>
      <p:cxnSp>
        <p:nvCxnSpPr>
          <p:cNvPr id="106" name="Straight Connector 105"/>
          <p:cNvCxnSpPr/>
          <p:nvPr/>
        </p:nvCxnSpPr>
        <p:spPr>
          <a:xfrm>
            <a:off x="1876547" y="4610394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06327" y="5117430"/>
            <a:ext cx="766310" cy="766310"/>
          </a:xfrm>
          <a:prstGeom prst="rect">
            <a:avLst/>
          </a:prstGeom>
        </p:spPr>
      </p:pic>
      <p:sp>
        <p:nvSpPr>
          <p:cNvPr id="107" name="TextBox 106"/>
          <p:cNvSpPr txBox="1"/>
          <p:nvPr/>
        </p:nvSpPr>
        <p:spPr>
          <a:xfrm>
            <a:off x="786919" y="5832407"/>
            <a:ext cx="2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r>
              <a:rPr lang="en-GB" dirty="0" smtClean="0"/>
              <a:t>British History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090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2430" y="4965325"/>
            <a:ext cx="752584" cy="45719"/>
          </a:xfrm>
        </p:spPr>
        <p:txBody>
          <a:bodyPr>
            <a:normAutofit fontScale="25000" lnSpcReduction="20000"/>
          </a:bodyPr>
          <a:lstStyle/>
          <a:p>
            <a:endParaRPr lang="en-GB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860526"/>
              </p:ext>
            </p:extLst>
          </p:nvPr>
        </p:nvGraphicFramePr>
        <p:xfrm>
          <a:off x="114299" y="1067480"/>
          <a:ext cx="11976101" cy="2985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294">
                  <a:extLst>
                    <a:ext uri="{9D8B030D-6E8A-4147-A177-3AD203B41FA5}">
                      <a16:colId xmlns:a16="http://schemas.microsoft.com/office/drawing/2014/main" val="2642333382"/>
                    </a:ext>
                  </a:extLst>
                </a:gridCol>
                <a:gridCol w="3619269">
                  <a:extLst>
                    <a:ext uri="{9D8B030D-6E8A-4147-A177-3AD203B41FA5}">
                      <a16:colId xmlns:a16="http://schemas.microsoft.com/office/drawing/2014/main" val="775576944"/>
                    </a:ext>
                  </a:extLst>
                </a:gridCol>
                <a:gridCol w="3619269">
                  <a:extLst>
                    <a:ext uri="{9D8B030D-6E8A-4147-A177-3AD203B41FA5}">
                      <a16:colId xmlns:a16="http://schemas.microsoft.com/office/drawing/2014/main" val="567014042"/>
                    </a:ext>
                  </a:extLst>
                </a:gridCol>
                <a:gridCol w="3619269">
                  <a:extLst>
                    <a:ext uri="{9D8B030D-6E8A-4147-A177-3AD203B41FA5}">
                      <a16:colId xmlns:a16="http://schemas.microsoft.com/office/drawing/2014/main" val="3057258071"/>
                    </a:ext>
                  </a:extLst>
                </a:gridCol>
              </a:tblGrid>
              <a:tr h="59272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Year</a:t>
                      </a:r>
                      <a:r>
                        <a:rPr lang="en-GB" sz="1600" baseline="0" dirty="0" smtClean="0"/>
                        <a:t> Groups</a:t>
                      </a:r>
                      <a:endParaRPr lang="en-GB" sz="16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Autumn </a:t>
                      </a:r>
                    </a:p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Spring 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Summer  </a:t>
                      </a:r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808758"/>
                  </a:ext>
                </a:extLst>
              </a:tr>
              <a:tr h="59272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58334"/>
                  </a:ext>
                </a:extLst>
              </a:tr>
              <a:tr h="579983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Reception</a:t>
                      </a:r>
                      <a:endParaRPr lang="en-GB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238626"/>
                  </a:ext>
                </a:extLst>
              </a:tr>
              <a:tr h="579983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Year 1</a:t>
                      </a:r>
                      <a:endParaRPr lang="en-GB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6659"/>
                  </a:ext>
                </a:extLst>
              </a:tr>
              <a:tr h="59272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Year 2</a:t>
                      </a:r>
                      <a:endParaRPr lang="en-GB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699452"/>
                  </a:ext>
                </a:extLst>
              </a:tr>
            </a:tbl>
          </a:graphicData>
        </a:graphic>
      </p:graphicFrame>
      <p:sp>
        <p:nvSpPr>
          <p:cNvPr id="95" name="TextBox 94"/>
          <p:cNvSpPr txBox="1"/>
          <p:nvPr/>
        </p:nvSpPr>
        <p:spPr>
          <a:xfrm>
            <a:off x="3381769" y="408058"/>
            <a:ext cx="557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Signhills</a:t>
            </a:r>
            <a:r>
              <a:rPr lang="en-GB" b="1" dirty="0" smtClean="0"/>
              <a:t> Infant Academy History Long Term Plan</a:t>
            </a:r>
            <a:endParaRPr lang="en-GB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10" r="9938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0188" y="2937371"/>
            <a:ext cx="447118" cy="4720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875" y="2870535"/>
            <a:ext cx="487722" cy="463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7763" y="2938649"/>
            <a:ext cx="487722" cy="487722"/>
          </a:xfrm>
          <a:prstGeom prst="rect">
            <a:avLst/>
          </a:prstGeom>
        </p:spPr>
      </p:pic>
      <p:pic>
        <p:nvPicPr>
          <p:cNvPr id="147" name="Picture 66" descr="Image result for fire icon transparent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73" y="3454642"/>
            <a:ext cx="620948" cy="60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5387" y="3485685"/>
            <a:ext cx="566977" cy="51820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98667" l="9778" r="91556">
                        <a14:foregroundMark x1="38667" y1="21778" x2="38667" y2="21778"/>
                        <a14:foregroundMark x1="56444" y1="65333" x2="56444" y2="65333"/>
                        <a14:backgroundMark x1="20889" y1="29778" x2="20889" y2="29778"/>
                        <a14:backgroundMark x1="34222" y1="68444" x2="34222" y2="68444"/>
                        <a14:backgroundMark x1="35111" y1="77778" x2="35111" y2="77778"/>
                        <a14:backgroundMark x1="32889" y1="74222" x2="32889" y2="74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5494" y="3421253"/>
            <a:ext cx="680697" cy="680697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824221" y="2974642"/>
            <a:ext cx="1671160" cy="413180"/>
            <a:chOff x="162149" y="157158"/>
            <a:chExt cx="1671160" cy="413180"/>
          </a:xfrm>
        </p:grpSpPr>
        <p:pic>
          <p:nvPicPr>
            <p:cNvPr id="159" name="Picture 2" descr="Image result for communicate ico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49" y="157158"/>
              <a:ext cx="413180" cy="413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0" name="Picture 15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8502" y="194238"/>
              <a:ext cx="341203" cy="336185"/>
            </a:xfrm>
            <a:prstGeom prst="rect">
              <a:avLst/>
            </a:prstGeom>
          </p:spPr>
        </p:pic>
        <p:pic>
          <p:nvPicPr>
            <p:cNvPr id="161" name="Picture 160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880" b="73391" l="14815" r="84722">
                          <a14:foregroundMark x1="47222" y1="31330" x2="47222" y2="31330"/>
                          <a14:foregroundMark x1="47222" y1="39485" x2="47222" y2="39485"/>
                          <a14:foregroundMark x1="46296" y1="45923" x2="46296" y2="46781"/>
                          <a14:foregroundMark x1="43056" y1="51502" x2="43056" y2="51502"/>
                          <a14:foregroundMark x1="43056" y1="59227" x2="43056" y2="59227"/>
                        </a14:backgroundRemoval>
                      </a14:imgEffect>
                    </a14:imgLayer>
                  </a14:imgProps>
                </a:ext>
              </a:extLst>
            </a:blip>
            <a:srcRect l="14714" t="17975" r="14175" b="24717"/>
            <a:stretch/>
          </p:blipFill>
          <p:spPr>
            <a:xfrm>
              <a:off x="1400508" y="157158"/>
              <a:ext cx="432801" cy="376242"/>
            </a:xfrm>
            <a:prstGeom prst="rect">
              <a:avLst/>
            </a:prstGeom>
          </p:spPr>
        </p:pic>
        <p:pic>
          <p:nvPicPr>
            <p:cNvPr id="162" name="Picture 161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96" b="99204" l="5596" r="100000">
                          <a14:foregroundMark x1="66667" y1="29443" x2="66667" y2="29443"/>
                          <a14:foregroundMark x1="56934" y1="56764" x2="56934" y2="5676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889" y="200706"/>
              <a:ext cx="353348" cy="332694"/>
            </a:xfrm>
            <a:prstGeom prst="rect">
              <a:avLst/>
            </a:prstGeom>
          </p:spPr>
        </p:pic>
      </p:grpSp>
      <p:grpSp>
        <p:nvGrpSpPr>
          <p:cNvPr id="163" name="Group 162"/>
          <p:cNvGrpSpPr/>
          <p:nvPr/>
        </p:nvGrpSpPr>
        <p:grpSpPr>
          <a:xfrm>
            <a:off x="1824221" y="3567713"/>
            <a:ext cx="1671160" cy="413180"/>
            <a:chOff x="162149" y="157158"/>
            <a:chExt cx="1671160" cy="413180"/>
          </a:xfrm>
        </p:grpSpPr>
        <p:pic>
          <p:nvPicPr>
            <p:cNvPr id="164" name="Picture 2" descr="Image result for communicate ico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49" y="157158"/>
              <a:ext cx="413180" cy="413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5" name="Picture 16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8502" y="194238"/>
              <a:ext cx="341203" cy="336185"/>
            </a:xfrm>
            <a:prstGeom prst="rect">
              <a:avLst/>
            </a:prstGeom>
          </p:spPr>
        </p:pic>
        <p:pic>
          <p:nvPicPr>
            <p:cNvPr id="166" name="Picture 16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880" b="73391" l="14815" r="84722">
                          <a14:foregroundMark x1="47222" y1="31330" x2="47222" y2="31330"/>
                          <a14:foregroundMark x1="47222" y1="39485" x2="47222" y2="39485"/>
                          <a14:foregroundMark x1="46296" y1="45923" x2="46296" y2="46781"/>
                          <a14:foregroundMark x1="43056" y1="51502" x2="43056" y2="51502"/>
                          <a14:foregroundMark x1="43056" y1="59227" x2="43056" y2="59227"/>
                        </a14:backgroundRemoval>
                      </a14:imgEffect>
                    </a14:imgLayer>
                  </a14:imgProps>
                </a:ext>
              </a:extLst>
            </a:blip>
            <a:srcRect l="14714" t="17975" r="14175" b="24717"/>
            <a:stretch/>
          </p:blipFill>
          <p:spPr>
            <a:xfrm>
              <a:off x="1400508" y="157158"/>
              <a:ext cx="432801" cy="376242"/>
            </a:xfrm>
            <a:prstGeom prst="rect">
              <a:avLst/>
            </a:prstGeom>
          </p:spPr>
        </p:pic>
        <p:pic>
          <p:nvPicPr>
            <p:cNvPr id="167" name="Picture 166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96" b="99204" l="5596" r="100000">
                          <a14:foregroundMark x1="66667" y1="29443" x2="66667" y2="29443"/>
                          <a14:foregroundMark x1="56934" y1="56764" x2="56934" y2="5676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889" y="200706"/>
              <a:ext cx="353348" cy="332694"/>
            </a:xfrm>
            <a:prstGeom prst="rect">
              <a:avLst/>
            </a:prstGeom>
          </p:spPr>
        </p:pic>
      </p:grpSp>
      <p:grpSp>
        <p:nvGrpSpPr>
          <p:cNvPr id="183" name="Group 182"/>
          <p:cNvGrpSpPr/>
          <p:nvPr/>
        </p:nvGrpSpPr>
        <p:grpSpPr>
          <a:xfrm>
            <a:off x="9292192" y="2938649"/>
            <a:ext cx="1671160" cy="413180"/>
            <a:chOff x="162149" y="157158"/>
            <a:chExt cx="1671160" cy="413180"/>
          </a:xfrm>
        </p:grpSpPr>
        <p:pic>
          <p:nvPicPr>
            <p:cNvPr id="184" name="Picture 2" descr="Image result for communicate ico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49" y="157158"/>
              <a:ext cx="413180" cy="413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5" name="Picture 18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8502" y="194238"/>
              <a:ext cx="341203" cy="336185"/>
            </a:xfrm>
            <a:prstGeom prst="rect">
              <a:avLst/>
            </a:prstGeom>
          </p:spPr>
        </p:pic>
        <p:pic>
          <p:nvPicPr>
            <p:cNvPr id="186" name="Picture 18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880" b="73391" l="14815" r="84722">
                          <a14:foregroundMark x1="47222" y1="31330" x2="47222" y2="31330"/>
                          <a14:foregroundMark x1="47222" y1="39485" x2="47222" y2="39485"/>
                          <a14:foregroundMark x1="46296" y1="45923" x2="46296" y2="46781"/>
                          <a14:foregroundMark x1="43056" y1="51502" x2="43056" y2="51502"/>
                          <a14:foregroundMark x1="43056" y1="59227" x2="43056" y2="59227"/>
                        </a14:backgroundRemoval>
                      </a14:imgEffect>
                    </a14:imgLayer>
                  </a14:imgProps>
                </a:ext>
              </a:extLst>
            </a:blip>
            <a:srcRect l="14714" t="17975" r="14175" b="24717"/>
            <a:stretch/>
          </p:blipFill>
          <p:spPr>
            <a:xfrm>
              <a:off x="1400508" y="157158"/>
              <a:ext cx="432801" cy="376242"/>
            </a:xfrm>
            <a:prstGeom prst="rect">
              <a:avLst/>
            </a:prstGeom>
          </p:spPr>
        </p:pic>
        <p:pic>
          <p:nvPicPr>
            <p:cNvPr id="187" name="Picture 186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96" b="99204" l="5596" r="100000">
                          <a14:foregroundMark x1="66667" y1="29443" x2="66667" y2="29443"/>
                          <a14:foregroundMark x1="56934" y1="56764" x2="56934" y2="5676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889" y="200706"/>
              <a:ext cx="353348" cy="332694"/>
            </a:xfrm>
            <a:prstGeom prst="rect">
              <a:avLst/>
            </a:prstGeom>
          </p:spPr>
        </p:pic>
      </p:grpSp>
      <p:grpSp>
        <p:nvGrpSpPr>
          <p:cNvPr id="193" name="Group 192"/>
          <p:cNvGrpSpPr/>
          <p:nvPr/>
        </p:nvGrpSpPr>
        <p:grpSpPr>
          <a:xfrm>
            <a:off x="9057343" y="3531860"/>
            <a:ext cx="1671160" cy="413180"/>
            <a:chOff x="162149" y="157158"/>
            <a:chExt cx="1671160" cy="413180"/>
          </a:xfrm>
        </p:grpSpPr>
        <p:pic>
          <p:nvPicPr>
            <p:cNvPr id="194" name="Picture 2" descr="Image result for communicate ico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49" y="157158"/>
              <a:ext cx="413180" cy="413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5" name="Picture 19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8502" y="194238"/>
              <a:ext cx="341203" cy="336185"/>
            </a:xfrm>
            <a:prstGeom prst="rect">
              <a:avLst/>
            </a:prstGeom>
          </p:spPr>
        </p:pic>
        <p:pic>
          <p:nvPicPr>
            <p:cNvPr id="196" name="Picture 19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880" b="73391" l="14815" r="84722">
                          <a14:foregroundMark x1="47222" y1="31330" x2="47222" y2="31330"/>
                          <a14:foregroundMark x1="47222" y1="39485" x2="47222" y2="39485"/>
                          <a14:foregroundMark x1="46296" y1="45923" x2="46296" y2="46781"/>
                          <a14:foregroundMark x1="43056" y1="51502" x2="43056" y2="51502"/>
                          <a14:foregroundMark x1="43056" y1="59227" x2="43056" y2="59227"/>
                        </a14:backgroundRemoval>
                      </a14:imgEffect>
                    </a14:imgLayer>
                  </a14:imgProps>
                </a:ext>
              </a:extLst>
            </a:blip>
            <a:srcRect l="14714" t="17975" r="14175" b="24717"/>
            <a:stretch/>
          </p:blipFill>
          <p:spPr>
            <a:xfrm>
              <a:off x="1400508" y="157158"/>
              <a:ext cx="432801" cy="376242"/>
            </a:xfrm>
            <a:prstGeom prst="rect">
              <a:avLst/>
            </a:prstGeom>
          </p:spPr>
        </p:pic>
        <p:pic>
          <p:nvPicPr>
            <p:cNvPr id="197" name="Picture 196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96" b="99204" l="5596" r="100000">
                          <a14:foregroundMark x1="66667" y1="29443" x2="66667" y2="29443"/>
                          <a14:foregroundMark x1="56934" y1="56764" x2="56934" y2="5676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889" y="200706"/>
              <a:ext cx="353348" cy="332694"/>
            </a:xfrm>
            <a:prstGeom prst="rect">
              <a:avLst/>
            </a:prstGeom>
          </p:spPr>
        </p:pic>
      </p:grpSp>
      <p:grpSp>
        <p:nvGrpSpPr>
          <p:cNvPr id="248" name="Group 247"/>
          <p:cNvGrpSpPr/>
          <p:nvPr/>
        </p:nvGrpSpPr>
        <p:grpSpPr>
          <a:xfrm>
            <a:off x="5503423" y="2977156"/>
            <a:ext cx="1671160" cy="413180"/>
            <a:chOff x="162149" y="157158"/>
            <a:chExt cx="1671160" cy="413180"/>
          </a:xfrm>
        </p:grpSpPr>
        <p:pic>
          <p:nvPicPr>
            <p:cNvPr id="249" name="Picture 2" descr="Image result for communicate ico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49" y="157158"/>
              <a:ext cx="413180" cy="413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0" name="Picture 24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8502" y="194238"/>
              <a:ext cx="341203" cy="336185"/>
            </a:xfrm>
            <a:prstGeom prst="rect">
              <a:avLst/>
            </a:prstGeom>
          </p:spPr>
        </p:pic>
        <p:pic>
          <p:nvPicPr>
            <p:cNvPr id="251" name="Picture 250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880" b="73391" l="14815" r="84722">
                          <a14:foregroundMark x1="47222" y1="31330" x2="47222" y2="31330"/>
                          <a14:foregroundMark x1="47222" y1="39485" x2="47222" y2="39485"/>
                          <a14:foregroundMark x1="46296" y1="45923" x2="46296" y2="46781"/>
                          <a14:foregroundMark x1="43056" y1="51502" x2="43056" y2="51502"/>
                          <a14:foregroundMark x1="43056" y1="59227" x2="43056" y2="59227"/>
                        </a14:backgroundRemoval>
                      </a14:imgEffect>
                    </a14:imgLayer>
                  </a14:imgProps>
                </a:ext>
              </a:extLst>
            </a:blip>
            <a:srcRect l="14714" t="17975" r="14175" b="24717"/>
            <a:stretch/>
          </p:blipFill>
          <p:spPr>
            <a:xfrm>
              <a:off x="1400508" y="157158"/>
              <a:ext cx="432801" cy="376242"/>
            </a:xfrm>
            <a:prstGeom prst="rect">
              <a:avLst/>
            </a:prstGeom>
          </p:spPr>
        </p:pic>
        <p:pic>
          <p:nvPicPr>
            <p:cNvPr id="252" name="Picture 251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96" b="99204" l="5596" r="100000">
                          <a14:foregroundMark x1="66667" y1="29443" x2="66667" y2="29443"/>
                          <a14:foregroundMark x1="56934" y1="56764" x2="56934" y2="5676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889" y="200706"/>
              <a:ext cx="353348" cy="332694"/>
            </a:xfrm>
            <a:prstGeom prst="rect">
              <a:avLst/>
            </a:prstGeom>
          </p:spPr>
        </p:pic>
      </p:grpSp>
      <p:grpSp>
        <p:nvGrpSpPr>
          <p:cNvPr id="253" name="Group 252"/>
          <p:cNvGrpSpPr/>
          <p:nvPr/>
        </p:nvGrpSpPr>
        <p:grpSpPr>
          <a:xfrm>
            <a:off x="5562336" y="3583789"/>
            <a:ext cx="1671160" cy="413180"/>
            <a:chOff x="162149" y="157158"/>
            <a:chExt cx="1671160" cy="413180"/>
          </a:xfrm>
        </p:grpSpPr>
        <p:pic>
          <p:nvPicPr>
            <p:cNvPr id="254" name="Picture 2" descr="Image result for communicate ico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49" y="157158"/>
              <a:ext cx="413180" cy="413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5" name="Picture 25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8502" y="194238"/>
              <a:ext cx="341203" cy="336185"/>
            </a:xfrm>
            <a:prstGeom prst="rect">
              <a:avLst/>
            </a:prstGeom>
          </p:spPr>
        </p:pic>
        <p:pic>
          <p:nvPicPr>
            <p:cNvPr id="256" name="Picture 25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880" b="73391" l="14815" r="84722">
                          <a14:foregroundMark x1="47222" y1="31330" x2="47222" y2="31330"/>
                          <a14:foregroundMark x1="47222" y1="39485" x2="47222" y2="39485"/>
                          <a14:foregroundMark x1="46296" y1="45923" x2="46296" y2="46781"/>
                          <a14:foregroundMark x1="43056" y1="51502" x2="43056" y2="51502"/>
                          <a14:foregroundMark x1="43056" y1="59227" x2="43056" y2="59227"/>
                        </a14:backgroundRemoval>
                      </a14:imgEffect>
                    </a14:imgLayer>
                  </a14:imgProps>
                </a:ext>
              </a:extLst>
            </a:blip>
            <a:srcRect l="14714" t="17975" r="14175" b="24717"/>
            <a:stretch/>
          </p:blipFill>
          <p:spPr>
            <a:xfrm>
              <a:off x="1400508" y="157158"/>
              <a:ext cx="432801" cy="376242"/>
            </a:xfrm>
            <a:prstGeom prst="rect">
              <a:avLst/>
            </a:prstGeom>
          </p:spPr>
        </p:pic>
        <p:pic>
          <p:nvPicPr>
            <p:cNvPr id="257" name="Picture 256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96" b="99204" l="5596" r="100000">
                          <a14:foregroundMark x1="66667" y1="29443" x2="66667" y2="29443"/>
                          <a14:foregroundMark x1="56934" y1="56764" x2="56934" y2="5676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889" y="200706"/>
              <a:ext cx="353348" cy="332694"/>
            </a:xfrm>
            <a:prstGeom prst="rect">
              <a:avLst/>
            </a:prstGeom>
          </p:spPr>
        </p:pic>
      </p:grpSp>
      <p:pic>
        <p:nvPicPr>
          <p:cNvPr id="278" name="Picture 27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27046" y="2900299"/>
            <a:ext cx="534585" cy="490037"/>
          </a:xfrm>
          <a:prstGeom prst="rect">
            <a:avLst/>
          </a:prstGeom>
        </p:spPr>
      </p:pic>
      <p:pic>
        <p:nvPicPr>
          <p:cNvPr id="279" name="Picture 27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99945" y="2873573"/>
            <a:ext cx="534585" cy="490037"/>
          </a:xfrm>
          <a:prstGeom prst="rect">
            <a:avLst/>
          </a:prstGeom>
        </p:spPr>
      </p:pic>
      <p:pic>
        <p:nvPicPr>
          <p:cNvPr id="280" name="Picture 27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86037" y="3467491"/>
            <a:ext cx="534585" cy="490037"/>
          </a:xfrm>
          <a:prstGeom prst="rect">
            <a:avLst/>
          </a:prstGeom>
        </p:spPr>
      </p:pic>
      <p:pic>
        <p:nvPicPr>
          <p:cNvPr id="282" name="Picture 28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52915" y="3467491"/>
            <a:ext cx="535331" cy="535331"/>
          </a:xfrm>
          <a:prstGeom prst="rect">
            <a:avLst/>
          </a:prstGeom>
        </p:spPr>
      </p:pic>
      <p:pic>
        <p:nvPicPr>
          <p:cNvPr id="299" name="Picture 29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34859" y="3530334"/>
            <a:ext cx="450594" cy="444064"/>
          </a:xfrm>
          <a:prstGeom prst="rect">
            <a:avLst/>
          </a:prstGeom>
        </p:spPr>
      </p:pic>
      <p:pic>
        <p:nvPicPr>
          <p:cNvPr id="301" name="Picture 30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89676" y="2932025"/>
            <a:ext cx="450594" cy="44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5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904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d7e3de-e97b-437d-bda0-6f1ce4855c86">
      <Terms xmlns="http://schemas.microsoft.com/office/infopath/2007/PartnerControls"/>
    </lcf76f155ced4ddcb4097134ff3c332f>
    <TaxCatchAll xmlns="b3918de8-28e0-4007-916e-6d8ef032717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BCF20CD945264FB6F05FACF8DC2AFA" ma:contentTypeVersion="15" ma:contentTypeDescription="Create a new document." ma:contentTypeScope="" ma:versionID="4a0abd13be901865405111e70fea9b3c">
  <xsd:schema xmlns:xsd="http://www.w3.org/2001/XMLSchema" xmlns:xs="http://www.w3.org/2001/XMLSchema" xmlns:p="http://schemas.microsoft.com/office/2006/metadata/properties" xmlns:ns2="ddd7e3de-e97b-437d-bda0-6f1ce4855c86" xmlns:ns3="b3918de8-28e0-4007-916e-6d8ef032717d" targetNamespace="http://schemas.microsoft.com/office/2006/metadata/properties" ma:root="true" ma:fieldsID="9f3be6c1281b7a40f8dbbc49e0d001ad" ns2:_="" ns3:_="">
    <xsd:import namespace="ddd7e3de-e97b-437d-bda0-6f1ce4855c86"/>
    <xsd:import namespace="b3918de8-28e0-4007-916e-6d8ef03271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7e3de-e97b-437d-bda0-6f1ce4855c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ee90a1c-6484-4b97-8607-00254b61cb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918de8-28e0-4007-916e-6d8ef032717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89ee262-457d-4e96-b283-84fe0f234bf0}" ma:internalName="TaxCatchAll" ma:showField="CatchAllData" ma:web="b3918de8-28e0-4007-916e-6d8ef03271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907D9D-0178-43DE-AC8C-E66FB1EE25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A3226A-21E5-4075-9D04-D74D3CE16313}">
  <ds:schemaRefs>
    <ds:schemaRef ds:uri="http://purl.org/dc/elements/1.1/"/>
    <ds:schemaRef ds:uri="http://www.w3.org/XML/1998/namespace"/>
    <ds:schemaRef ds:uri="b3918de8-28e0-4007-916e-6d8ef032717d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ddd7e3de-e97b-437d-bda0-6f1ce4855c86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5264C49-7770-4880-8209-46AAC8C637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d7e3de-e97b-437d-bda0-6f1ce4855c86"/>
    <ds:schemaRef ds:uri="b3918de8-28e0-4007-916e-6d8ef03271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125</Words>
  <Application>Microsoft Office PowerPoint</Application>
  <PresentationFormat>Widescreen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Gray</dc:creator>
  <cp:lastModifiedBy>Hannah Gray</cp:lastModifiedBy>
  <cp:revision>75</cp:revision>
  <cp:lastPrinted>2021-12-06T11:57:47Z</cp:lastPrinted>
  <dcterms:created xsi:type="dcterms:W3CDTF">2020-01-31T15:23:38Z</dcterms:created>
  <dcterms:modified xsi:type="dcterms:W3CDTF">2025-03-24T12:36:15Z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0x010100EBBCF20CD945264FB6F05FACF8DC2AFA</vt:lpwstr>
  </property>
  <property fmtid="{D5CDD505-2E9C-101B-9397-08002B2CF9AE}" pid="3" name="Order">
    <vt:r8>2441800</vt:r8>
  </property>
</Properties>
</file>