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12801600" cy="9601200" type="A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 roundtripDataSignature="AMtx7mjluRUFbgP5QJo8GU/1BHYilbf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A6F2FB1-3AC5-45EA-A73C-65F0B0A61066}">
  <a:tblStyle styleId="{9A6F2FB1-3AC5-45EA-A73C-65F0B0A61066}"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15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960120" y="1571308"/>
            <a:ext cx="10881360" cy="334264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8400"/>
              <a:buFont typeface="Calibri"/>
              <a:buNone/>
              <a:defRPr sz="8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1600200" y="5042853"/>
            <a:ext cx="9601200" cy="231806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Clr>
                <a:schemeClr val="dk1"/>
              </a:buClr>
              <a:buSzPts val="3360"/>
              <a:buNone/>
              <a:defRPr sz="3359"/>
            </a:lvl1pPr>
            <a:lvl2pPr lvl="1" algn="ctr">
              <a:lnSpc>
                <a:spcPct val="90000"/>
              </a:lnSpc>
              <a:spcBef>
                <a:spcPts val="700"/>
              </a:spcBef>
              <a:spcAft>
                <a:spcPts val="0"/>
              </a:spcAft>
              <a:buClr>
                <a:schemeClr val="dk1"/>
              </a:buClr>
              <a:buSzPts val="2800"/>
              <a:buNone/>
              <a:defRPr sz="2800"/>
            </a:lvl2pPr>
            <a:lvl3pPr lvl="2" algn="ctr">
              <a:lnSpc>
                <a:spcPct val="90000"/>
              </a:lnSpc>
              <a:spcBef>
                <a:spcPts val="700"/>
              </a:spcBef>
              <a:spcAft>
                <a:spcPts val="0"/>
              </a:spcAft>
              <a:buClr>
                <a:schemeClr val="dk1"/>
              </a:buClr>
              <a:buSzPts val="2520"/>
              <a:buNone/>
              <a:defRPr sz="2520"/>
            </a:lvl3pPr>
            <a:lvl4pPr lvl="3" algn="ctr">
              <a:lnSpc>
                <a:spcPct val="90000"/>
              </a:lnSpc>
              <a:spcBef>
                <a:spcPts val="700"/>
              </a:spcBef>
              <a:spcAft>
                <a:spcPts val="0"/>
              </a:spcAft>
              <a:buClr>
                <a:schemeClr val="dk1"/>
              </a:buClr>
              <a:buSzPts val="2240"/>
              <a:buNone/>
              <a:defRPr sz="2240"/>
            </a:lvl4pPr>
            <a:lvl5pPr lvl="4" algn="ctr">
              <a:lnSpc>
                <a:spcPct val="90000"/>
              </a:lnSpc>
              <a:spcBef>
                <a:spcPts val="700"/>
              </a:spcBef>
              <a:spcAft>
                <a:spcPts val="0"/>
              </a:spcAft>
              <a:buClr>
                <a:schemeClr val="dk1"/>
              </a:buClr>
              <a:buSzPts val="2240"/>
              <a:buNone/>
              <a:defRPr sz="2240"/>
            </a:lvl5pPr>
            <a:lvl6pPr lvl="5" algn="ctr">
              <a:lnSpc>
                <a:spcPct val="90000"/>
              </a:lnSpc>
              <a:spcBef>
                <a:spcPts val="700"/>
              </a:spcBef>
              <a:spcAft>
                <a:spcPts val="0"/>
              </a:spcAft>
              <a:buClr>
                <a:schemeClr val="dk1"/>
              </a:buClr>
              <a:buSzPts val="2240"/>
              <a:buNone/>
              <a:defRPr sz="2240"/>
            </a:lvl6pPr>
            <a:lvl7pPr lvl="6" algn="ctr">
              <a:lnSpc>
                <a:spcPct val="90000"/>
              </a:lnSpc>
              <a:spcBef>
                <a:spcPts val="700"/>
              </a:spcBef>
              <a:spcAft>
                <a:spcPts val="0"/>
              </a:spcAft>
              <a:buClr>
                <a:schemeClr val="dk1"/>
              </a:buClr>
              <a:buSzPts val="2240"/>
              <a:buNone/>
              <a:defRPr sz="2240"/>
            </a:lvl7pPr>
            <a:lvl8pPr lvl="7" algn="ctr">
              <a:lnSpc>
                <a:spcPct val="90000"/>
              </a:lnSpc>
              <a:spcBef>
                <a:spcPts val="700"/>
              </a:spcBef>
              <a:spcAft>
                <a:spcPts val="0"/>
              </a:spcAft>
              <a:buClr>
                <a:schemeClr val="dk1"/>
              </a:buClr>
              <a:buSzPts val="2240"/>
              <a:buNone/>
              <a:defRPr sz="2240"/>
            </a:lvl8pPr>
            <a:lvl9pPr lvl="8" algn="ctr">
              <a:lnSpc>
                <a:spcPct val="90000"/>
              </a:lnSpc>
              <a:spcBef>
                <a:spcPts val="700"/>
              </a:spcBef>
              <a:spcAft>
                <a:spcPts val="0"/>
              </a:spcAft>
              <a:buClr>
                <a:schemeClr val="dk1"/>
              </a:buClr>
              <a:buSzPts val="2240"/>
              <a:buNone/>
              <a:defRPr sz="2240"/>
            </a:lvl9pPr>
          </a:lstStyle>
          <a:p>
            <a:endParaRPr/>
          </a:p>
        </p:txBody>
      </p:sp>
      <p:sp>
        <p:nvSpPr>
          <p:cNvPr id="14" name="Google Shape;14;p3"/>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3354864" y="81122"/>
            <a:ext cx="6091873" cy="1104138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6473032" y="3199289"/>
            <a:ext cx="8136573" cy="2760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872332" y="518954"/>
            <a:ext cx="8136573" cy="81210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880110" y="2555875"/>
            <a:ext cx="110413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873443" y="2393635"/>
            <a:ext cx="11041380" cy="399383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8400"/>
              <a:buFont typeface="Calibri"/>
              <a:buNone/>
              <a:defRPr sz="8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873443" y="6425250"/>
            <a:ext cx="11041380" cy="21002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3360"/>
              <a:buNone/>
              <a:defRPr sz="3359">
                <a:solidFill>
                  <a:schemeClr val="dk1"/>
                </a:solidFill>
              </a:defRPr>
            </a:lvl1pPr>
            <a:lvl2pPr marL="914400" lvl="1" indent="-228600" algn="l">
              <a:lnSpc>
                <a:spcPct val="90000"/>
              </a:lnSpc>
              <a:spcBef>
                <a:spcPts val="700"/>
              </a:spcBef>
              <a:spcAft>
                <a:spcPts val="0"/>
              </a:spcAft>
              <a:buClr>
                <a:srgbClr val="888888"/>
              </a:buClr>
              <a:buSzPts val="2800"/>
              <a:buNone/>
              <a:defRPr sz="2800">
                <a:solidFill>
                  <a:srgbClr val="888888"/>
                </a:solidFill>
              </a:defRPr>
            </a:lvl2pPr>
            <a:lvl3pPr marL="1371600" lvl="2" indent="-228600" algn="l">
              <a:lnSpc>
                <a:spcPct val="90000"/>
              </a:lnSpc>
              <a:spcBef>
                <a:spcPts val="700"/>
              </a:spcBef>
              <a:spcAft>
                <a:spcPts val="0"/>
              </a:spcAft>
              <a:buClr>
                <a:srgbClr val="888888"/>
              </a:buClr>
              <a:buSzPts val="2520"/>
              <a:buNone/>
              <a:defRPr sz="2520">
                <a:solidFill>
                  <a:srgbClr val="888888"/>
                </a:solidFill>
              </a:defRPr>
            </a:lvl3pPr>
            <a:lvl4pPr marL="1828800" lvl="3" indent="-228600" algn="l">
              <a:lnSpc>
                <a:spcPct val="90000"/>
              </a:lnSpc>
              <a:spcBef>
                <a:spcPts val="700"/>
              </a:spcBef>
              <a:spcAft>
                <a:spcPts val="0"/>
              </a:spcAft>
              <a:buClr>
                <a:srgbClr val="888888"/>
              </a:buClr>
              <a:buSzPts val="2240"/>
              <a:buNone/>
              <a:defRPr sz="2240">
                <a:solidFill>
                  <a:srgbClr val="888888"/>
                </a:solidFill>
              </a:defRPr>
            </a:lvl4pPr>
            <a:lvl5pPr marL="2286000" lvl="4" indent="-228600" algn="l">
              <a:lnSpc>
                <a:spcPct val="90000"/>
              </a:lnSpc>
              <a:spcBef>
                <a:spcPts val="700"/>
              </a:spcBef>
              <a:spcAft>
                <a:spcPts val="0"/>
              </a:spcAft>
              <a:buClr>
                <a:srgbClr val="888888"/>
              </a:buClr>
              <a:buSzPts val="2240"/>
              <a:buNone/>
              <a:defRPr sz="2240">
                <a:solidFill>
                  <a:srgbClr val="888888"/>
                </a:solidFill>
              </a:defRPr>
            </a:lvl5pPr>
            <a:lvl6pPr marL="2743200" lvl="5" indent="-228600" algn="l">
              <a:lnSpc>
                <a:spcPct val="90000"/>
              </a:lnSpc>
              <a:spcBef>
                <a:spcPts val="700"/>
              </a:spcBef>
              <a:spcAft>
                <a:spcPts val="0"/>
              </a:spcAft>
              <a:buClr>
                <a:srgbClr val="888888"/>
              </a:buClr>
              <a:buSzPts val="2240"/>
              <a:buNone/>
              <a:defRPr sz="2240">
                <a:solidFill>
                  <a:srgbClr val="888888"/>
                </a:solidFill>
              </a:defRPr>
            </a:lvl6pPr>
            <a:lvl7pPr marL="3200400" lvl="6" indent="-228600" algn="l">
              <a:lnSpc>
                <a:spcPct val="90000"/>
              </a:lnSpc>
              <a:spcBef>
                <a:spcPts val="700"/>
              </a:spcBef>
              <a:spcAft>
                <a:spcPts val="0"/>
              </a:spcAft>
              <a:buClr>
                <a:srgbClr val="888888"/>
              </a:buClr>
              <a:buSzPts val="2240"/>
              <a:buNone/>
              <a:defRPr sz="2240">
                <a:solidFill>
                  <a:srgbClr val="888888"/>
                </a:solidFill>
              </a:defRPr>
            </a:lvl7pPr>
            <a:lvl8pPr marL="3657600" lvl="7" indent="-228600" algn="l">
              <a:lnSpc>
                <a:spcPct val="90000"/>
              </a:lnSpc>
              <a:spcBef>
                <a:spcPts val="700"/>
              </a:spcBef>
              <a:spcAft>
                <a:spcPts val="0"/>
              </a:spcAft>
              <a:buClr>
                <a:srgbClr val="888888"/>
              </a:buClr>
              <a:buSzPts val="2240"/>
              <a:buNone/>
              <a:defRPr sz="2240">
                <a:solidFill>
                  <a:srgbClr val="888888"/>
                </a:solidFill>
              </a:defRPr>
            </a:lvl8pPr>
            <a:lvl9pPr marL="4114800" lvl="8" indent="-228600" algn="l">
              <a:lnSpc>
                <a:spcPct val="90000"/>
              </a:lnSpc>
              <a:spcBef>
                <a:spcPts val="700"/>
              </a:spcBef>
              <a:spcAft>
                <a:spcPts val="0"/>
              </a:spcAft>
              <a:buClr>
                <a:srgbClr val="888888"/>
              </a:buClr>
              <a:buSzPts val="2240"/>
              <a:buNone/>
              <a:defRPr sz="2240">
                <a:solidFill>
                  <a:srgbClr val="888888"/>
                </a:solidFill>
              </a:defRPr>
            </a:lvl9pPr>
          </a:lstStyle>
          <a:p>
            <a:endParaRPr/>
          </a:p>
        </p:txBody>
      </p:sp>
      <p:sp>
        <p:nvSpPr>
          <p:cNvPr id="26" name="Google Shape;26;p5"/>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880110" y="2555875"/>
            <a:ext cx="54406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6480810" y="2555875"/>
            <a:ext cx="54406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881777"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881779" y="2353628"/>
            <a:ext cx="5415676" cy="115347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400"/>
              </a:spcBef>
              <a:spcAft>
                <a:spcPts val="0"/>
              </a:spcAft>
              <a:buClr>
                <a:schemeClr val="dk1"/>
              </a:buClr>
              <a:buSzPts val="3360"/>
              <a:buNone/>
              <a:defRPr sz="3359" b="1"/>
            </a:lvl1pPr>
            <a:lvl2pPr marL="914400" lvl="1" indent="-228600" algn="l">
              <a:lnSpc>
                <a:spcPct val="90000"/>
              </a:lnSpc>
              <a:spcBef>
                <a:spcPts val="700"/>
              </a:spcBef>
              <a:spcAft>
                <a:spcPts val="0"/>
              </a:spcAft>
              <a:buClr>
                <a:schemeClr val="dk1"/>
              </a:buClr>
              <a:buSzPts val="2800"/>
              <a:buNone/>
              <a:defRPr sz="2800" b="1"/>
            </a:lvl2pPr>
            <a:lvl3pPr marL="1371600" lvl="2" indent="-228600" algn="l">
              <a:lnSpc>
                <a:spcPct val="90000"/>
              </a:lnSpc>
              <a:spcBef>
                <a:spcPts val="700"/>
              </a:spcBef>
              <a:spcAft>
                <a:spcPts val="0"/>
              </a:spcAft>
              <a:buClr>
                <a:schemeClr val="dk1"/>
              </a:buClr>
              <a:buSzPts val="2520"/>
              <a:buNone/>
              <a:defRPr sz="2520" b="1"/>
            </a:lvl3pPr>
            <a:lvl4pPr marL="1828800" lvl="3" indent="-228600" algn="l">
              <a:lnSpc>
                <a:spcPct val="90000"/>
              </a:lnSpc>
              <a:spcBef>
                <a:spcPts val="700"/>
              </a:spcBef>
              <a:spcAft>
                <a:spcPts val="0"/>
              </a:spcAft>
              <a:buClr>
                <a:schemeClr val="dk1"/>
              </a:buClr>
              <a:buSzPts val="2240"/>
              <a:buNone/>
              <a:defRPr sz="2240" b="1"/>
            </a:lvl4pPr>
            <a:lvl5pPr marL="2286000" lvl="4" indent="-228600" algn="l">
              <a:lnSpc>
                <a:spcPct val="90000"/>
              </a:lnSpc>
              <a:spcBef>
                <a:spcPts val="700"/>
              </a:spcBef>
              <a:spcAft>
                <a:spcPts val="0"/>
              </a:spcAft>
              <a:buClr>
                <a:schemeClr val="dk1"/>
              </a:buClr>
              <a:buSzPts val="2240"/>
              <a:buNone/>
              <a:defRPr sz="2240" b="1"/>
            </a:lvl5pPr>
            <a:lvl6pPr marL="2743200" lvl="5" indent="-228600" algn="l">
              <a:lnSpc>
                <a:spcPct val="90000"/>
              </a:lnSpc>
              <a:spcBef>
                <a:spcPts val="700"/>
              </a:spcBef>
              <a:spcAft>
                <a:spcPts val="0"/>
              </a:spcAft>
              <a:buClr>
                <a:schemeClr val="dk1"/>
              </a:buClr>
              <a:buSzPts val="2240"/>
              <a:buNone/>
              <a:defRPr sz="2240" b="1"/>
            </a:lvl6pPr>
            <a:lvl7pPr marL="3200400" lvl="6" indent="-228600" algn="l">
              <a:lnSpc>
                <a:spcPct val="90000"/>
              </a:lnSpc>
              <a:spcBef>
                <a:spcPts val="700"/>
              </a:spcBef>
              <a:spcAft>
                <a:spcPts val="0"/>
              </a:spcAft>
              <a:buClr>
                <a:schemeClr val="dk1"/>
              </a:buClr>
              <a:buSzPts val="2240"/>
              <a:buNone/>
              <a:defRPr sz="2240" b="1"/>
            </a:lvl7pPr>
            <a:lvl8pPr marL="3657600" lvl="7" indent="-228600" algn="l">
              <a:lnSpc>
                <a:spcPct val="90000"/>
              </a:lnSpc>
              <a:spcBef>
                <a:spcPts val="700"/>
              </a:spcBef>
              <a:spcAft>
                <a:spcPts val="0"/>
              </a:spcAft>
              <a:buClr>
                <a:schemeClr val="dk1"/>
              </a:buClr>
              <a:buSzPts val="2240"/>
              <a:buNone/>
              <a:defRPr sz="2240" b="1"/>
            </a:lvl8pPr>
            <a:lvl9pPr marL="4114800" lvl="8" indent="-228600" algn="l">
              <a:lnSpc>
                <a:spcPct val="90000"/>
              </a:lnSpc>
              <a:spcBef>
                <a:spcPts val="700"/>
              </a:spcBef>
              <a:spcAft>
                <a:spcPts val="0"/>
              </a:spcAft>
              <a:buClr>
                <a:schemeClr val="dk1"/>
              </a:buClr>
              <a:buSzPts val="2240"/>
              <a:buNone/>
              <a:defRPr sz="2240" b="1"/>
            </a:lvl9pPr>
          </a:lstStyle>
          <a:p>
            <a:endParaRPr/>
          </a:p>
        </p:txBody>
      </p:sp>
      <p:sp>
        <p:nvSpPr>
          <p:cNvPr id="39" name="Google Shape;39;p7"/>
          <p:cNvSpPr txBox="1">
            <a:spLocks noGrp="1"/>
          </p:cNvSpPr>
          <p:nvPr>
            <p:ph type="body" idx="2"/>
          </p:nvPr>
        </p:nvSpPr>
        <p:spPr>
          <a:xfrm>
            <a:off x="881779" y="3507105"/>
            <a:ext cx="5415676" cy="515842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6480811" y="2353628"/>
            <a:ext cx="5442347" cy="115347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400"/>
              </a:spcBef>
              <a:spcAft>
                <a:spcPts val="0"/>
              </a:spcAft>
              <a:buClr>
                <a:schemeClr val="dk1"/>
              </a:buClr>
              <a:buSzPts val="3360"/>
              <a:buNone/>
              <a:defRPr sz="3359" b="1"/>
            </a:lvl1pPr>
            <a:lvl2pPr marL="914400" lvl="1" indent="-228600" algn="l">
              <a:lnSpc>
                <a:spcPct val="90000"/>
              </a:lnSpc>
              <a:spcBef>
                <a:spcPts val="700"/>
              </a:spcBef>
              <a:spcAft>
                <a:spcPts val="0"/>
              </a:spcAft>
              <a:buClr>
                <a:schemeClr val="dk1"/>
              </a:buClr>
              <a:buSzPts val="2800"/>
              <a:buNone/>
              <a:defRPr sz="2800" b="1"/>
            </a:lvl2pPr>
            <a:lvl3pPr marL="1371600" lvl="2" indent="-228600" algn="l">
              <a:lnSpc>
                <a:spcPct val="90000"/>
              </a:lnSpc>
              <a:spcBef>
                <a:spcPts val="700"/>
              </a:spcBef>
              <a:spcAft>
                <a:spcPts val="0"/>
              </a:spcAft>
              <a:buClr>
                <a:schemeClr val="dk1"/>
              </a:buClr>
              <a:buSzPts val="2520"/>
              <a:buNone/>
              <a:defRPr sz="2520" b="1"/>
            </a:lvl3pPr>
            <a:lvl4pPr marL="1828800" lvl="3" indent="-228600" algn="l">
              <a:lnSpc>
                <a:spcPct val="90000"/>
              </a:lnSpc>
              <a:spcBef>
                <a:spcPts val="700"/>
              </a:spcBef>
              <a:spcAft>
                <a:spcPts val="0"/>
              </a:spcAft>
              <a:buClr>
                <a:schemeClr val="dk1"/>
              </a:buClr>
              <a:buSzPts val="2240"/>
              <a:buNone/>
              <a:defRPr sz="2240" b="1"/>
            </a:lvl4pPr>
            <a:lvl5pPr marL="2286000" lvl="4" indent="-228600" algn="l">
              <a:lnSpc>
                <a:spcPct val="90000"/>
              </a:lnSpc>
              <a:spcBef>
                <a:spcPts val="700"/>
              </a:spcBef>
              <a:spcAft>
                <a:spcPts val="0"/>
              </a:spcAft>
              <a:buClr>
                <a:schemeClr val="dk1"/>
              </a:buClr>
              <a:buSzPts val="2240"/>
              <a:buNone/>
              <a:defRPr sz="2240" b="1"/>
            </a:lvl5pPr>
            <a:lvl6pPr marL="2743200" lvl="5" indent="-228600" algn="l">
              <a:lnSpc>
                <a:spcPct val="90000"/>
              </a:lnSpc>
              <a:spcBef>
                <a:spcPts val="700"/>
              </a:spcBef>
              <a:spcAft>
                <a:spcPts val="0"/>
              </a:spcAft>
              <a:buClr>
                <a:schemeClr val="dk1"/>
              </a:buClr>
              <a:buSzPts val="2240"/>
              <a:buNone/>
              <a:defRPr sz="2240" b="1"/>
            </a:lvl6pPr>
            <a:lvl7pPr marL="3200400" lvl="6" indent="-228600" algn="l">
              <a:lnSpc>
                <a:spcPct val="90000"/>
              </a:lnSpc>
              <a:spcBef>
                <a:spcPts val="700"/>
              </a:spcBef>
              <a:spcAft>
                <a:spcPts val="0"/>
              </a:spcAft>
              <a:buClr>
                <a:schemeClr val="dk1"/>
              </a:buClr>
              <a:buSzPts val="2240"/>
              <a:buNone/>
              <a:defRPr sz="2240" b="1"/>
            </a:lvl7pPr>
            <a:lvl8pPr marL="3657600" lvl="7" indent="-228600" algn="l">
              <a:lnSpc>
                <a:spcPct val="90000"/>
              </a:lnSpc>
              <a:spcBef>
                <a:spcPts val="700"/>
              </a:spcBef>
              <a:spcAft>
                <a:spcPts val="0"/>
              </a:spcAft>
              <a:buClr>
                <a:schemeClr val="dk1"/>
              </a:buClr>
              <a:buSzPts val="2240"/>
              <a:buNone/>
              <a:defRPr sz="2240" b="1"/>
            </a:lvl8pPr>
            <a:lvl9pPr marL="4114800" lvl="8" indent="-228600" algn="l">
              <a:lnSpc>
                <a:spcPct val="90000"/>
              </a:lnSpc>
              <a:spcBef>
                <a:spcPts val="700"/>
              </a:spcBef>
              <a:spcAft>
                <a:spcPts val="0"/>
              </a:spcAft>
              <a:buClr>
                <a:schemeClr val="dk1"/>
              </a:buClr>
              <a:buSzPts val="2240"/>
              <a:buNone/>
              <a:defRPr sz="2240" b="1"/>
            </a:lvl9pPr>
          </a:lstStyle>
          <a:p>
            <a:endParaRPr/>
          </a:p>
        </p:txBody>
      </p:sp>
      <p:sp>
        <p:nvSpPr>
          <p:cNvPr id="41" name="Google Shape;41;p7"/>
          <p:cNvSpPr txBox="1">
            <a:spLocks noGrp="1"/>
          </p:cNvSpPr>
          <p:nvPr>
            <p:ph type="body" idx="4"/>
          </p:nvPr>
        </p:nvSpPr>
        <p:spPr>
          <a:xfrm>
            <a:off x="6480811" y="3507105"/>
            <a:ext cx="5442347" cy="515842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81778" y="640080"/>
            <a:ext cx="4128849" cy="224028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80"/>
              <a:buFont typeface="Calibri"/>
              <a:buNone/>
              <a:defRPr sz="44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5442347" y="1382397"/>
            <a:ext cx="6480810" cy="6823075"/>
          </a:xfrm>
          <a:prstGeom prst="rect">
            <a:avLst/>
          </a:prstGeom>
          <a:noFill/>
          <a:ln>
            <a:noFill/>
          </a:ln>
        </p:spPr>
        <p:txBody>
          <a:bodyPr spcFirstLastPara="1" wrap="square" lIns="91425" tIns="45700" rIns="91425" bIns="45700" anchor="t" anchorCtr="0">
            <a:normAutofit/>
          </a:bodyPr>
          <a:lstStyle>
            <a:lvl1pPr marL="457200" lvl="0" indent="-513080" algn="l">
              <a:lnSpc>
                <a:spcPct val="90000"/>
              </a:lnSpc>
              <a:spcBef>
                <a:spcPts val="1400"/>
              </a:spcBef>
              <a:spcAft>
                <a:spcPts val="0"/>
              </a:spcAft>
              <a:buClr>
                <a:schemeClr val="dk1"/>
              </a:buClr>
              <a:buSzPts val="4480"/>
              <a:buChar char="•"/>
              <a:defRPr sz="4480"/>
            </a:lvl1pPr>
            <a:lvl2pPr marL="914400" lvl="1" indent="-477519" algn="l">
              <a:lnSpc>
                <a:spcPct val="90000"/>
              </a:lnSpc>
              <a:spcBef>
                <a:spcPts val="700"/>
              </a:spcBef>
              <a:spcAft>
                <a:spcPts val="0"/>
              </a:spcAft>
              <a:buClr>
                <a:schemeClr val="dk1"/>
              </a:buClr>
              <a:buSzPts val="3920"/>
              <a:buChar char="•"/>
              <a:defRPr sz="3920"/>
            </a:lvl2pPr>
            <a:lvl3pPr marL="1371600" lvl="2" indent="-441960" algn="l">
              <a:lnSpc>
                <a:spcPct val="90000"/>
              </a:lnSpc>
              <a:spcBef>
                <a:spcPts val="700"/>
              </a:spcBef>
              <a:spcAft>
                <a:spcPts val="0"/>
              </a:spcAft>
              <a:buClr>
                <a:schemeClr val="dk1"/>
              </a:buClr>
              <a:buSzPts val="3360"/>
              <a:buChar char="•"/>
              <a:defRPr sz="3359"/>
            </a:lvl3pPr>
            <a:lvl4pPr marL="1828800" lvl="3" indent="-406400" algn="l">
              <a:lnSpc>
                <a:spcPct val="90000"/>
              </a:lnSpc>
              <a:spcBef>
                <a:spcPts val="700"/>
              </a:spcBef>
              <a:spcAft>
                <a:spcPts val="0"/>
              </a:spcAft>
              <a:buClr>
                <a:schemeClr val="dk1"/>
              </a:buClr>
              <a:buSzPts val="2800"/>
              <a:buChar char="•"/>
              <a:defRPr sz="2800"/>
            </a:lvl4pPr>
            <a:lvl5pPr marL="2286000" lvl="4" indent="-406400" algn="l">
              <a:lnSpc>
                <a:spcPct val="90000"/>
              </a:lnSpc>
              <a:spcBef>
                <a:spcPts val="700"/>
              </a:spcBef>
              <a:spcAft>
                <a:spcPts val="0"/>
              </a:spcAft>
              <a:buClr>
                <a:schemeClr val="dk1"/>
              </a:buClr>
              <a:buSzPts val="2800"/>
              <a:buChar char="•"/>
              <a:defRPr sz="2800"/>
            </a:lvl5pPr>
            <a:lvl6pPr marL="2743200" lvl="5" indent="-406400" algn="l">
              <a:lnSpc>
                <a:spcPct val="90000"/>
              </a:lnSpc>
              <a:spcBef>
                <a:spcPts val="700"/>
              </a:spcBef>
              <a:spcAft>
                <a:spcPts val="0"/>
              </a:spcAft>
              <a:buClr>
                <a:schemeClr val="dk1"/>
              </a:buClr>
              <a:buSzPts val="2800"/>
              <a:buChar char="•"/>
              <a:defRPr sz="2800"/>
            </a:lvl6pPr>
            <a:lvl7pPr marL="3200400" lvl="6" indent="-406400" algn="l">
              <a:lnSpc>
                <a:spcPct val="90000"/>
              </a:lnSpc>
              <a:spcBef>
                <a:spcPts val="700"/>
              </a:spcBef>
              <a:spcAft>
                <a:spcPts val="0"/>
              </a:spcAft>
              <a:buClr>
                <a:schemeClr val="dk1"/>
              </a:buClr>
              <a:buSzPts val="2800"/>
              <a:buChar char="•"/>
              <a:defRPr sz="2800"/>
            </a:lvl7pPr>
            <a:lvl8pPr marL="3657600" lvl="7" indent="-406400" algn="l">
              <a:lnSpc>
                <a:spcPct val="90000"/>
              </a:lnSpc>
              <a:spcBef>
                <a:spcPts val="700"/>
              </a:spcBef>
              <a:spcAft>
                <a:spcPts val="0"/>
              </a:spcAft>
              <a:buClr>
                <a:schemeClr val="dk1"/>
              </a:buClr>
              <a:buSzPts val="2800"/>
              <a:buChar char="•"/>
              <a:defRPr sz="2800"/>
            </a:lvl8pPr>
            <a:lvl9pPr marL="4114800" lvl="8" indent="-406400" algn="l">
              <a:lnSpc>
                <a:spcPct val="90000"/>
              </a:lnSpc>
              <a:spcBef>
                <a:spcPts val="700"/>
              </a:spcBef>
              <a:spcAft>
                <a:spcPts val="0"/>
              </a:spcAft>
              <a:buClr>
                <a:schemeClr val="dk1"/>
              </a:buClr>
              <a:buSzPts val="2800"/>
              <a:buChar char="•"/>
              <a:defRPr sz="2800"/>
            </a:lvl9pPr>
          </a:lstStyle>
          <a:p>
            <a:endParaRPr/>
          </a:p>
        </p:txBody>
      </p:sp>
      <p:sp>
        <p:nvSpPr>
          <p:cNvPr id="57" name="Google Shape;57;p10"/>
          <p:cNvSpPr txBox="1">
            <a:spLocks noGrp="1"/>
          </p:cNvSpPr>
          <p:nvPr>
            <p:ph type="body" idx="2"/>
          </p:nvPr>
        </p:nvSpPr>
        <p:spPr>
          <a:xfrm>
            <a:off x="881778" y="2880360"/>
            <a:ext cx="4128849" cy="533622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2240"/>
              <a:buNone/>
              <a:defRPr sz="2240"/>
            </a:lvl1pPr>
            <a:lvl2pPr marL="914400" lvl="1" indent="-228600" algn="l">
              <a:lnSpc>
                <a:spcPct val="90000"/>
              </a:lnSpc>
              <a:spcBef>
                <a:spcPts val="700"/>
              </a:spcBef>
              <a:spcAft>
                <a:spcPts val="0"/>
              </a:spcAft>
              <a:buClr>
                <a:schemeClr val="dk1"/>
              </a:buClr>
              <a:buSzPts val="1960"/>
              <a:buNone/>
              <a:defRPr sz="1960"/>
            </a:lvl2pPr>
            <a:lvl3pPr marL="1371600" lvl="2" indent="-228600" algn="l">
              <a:lnSpc>
                <a:spcPct val="90000"/>
              </a:lnSpc>
              <a:spcBef>
                <a:spcPts val="700"/>
              </a:spcBef>
              <a:spcAft>
                <a:spcPts val="0"/>
              </a:spcAft>
              <a:buClr>
                <a:schemeClr val="dk1"/>
              </a:buClr>
              <a:buSzPts val="1680"/>
              <a:buNone/>
              <a:defRPr sz="1679"/>
            </a:lvl3pPr>
            <a:lvl4pPr marL="1828800" lvl="3" indent="-228600" algn="l">
              <a:lnSpc>
                <a:spcPct val="90000"/>
              </a:lnSpc>
              <a:spcBef>
                <a:spcPts val="700"/>
              </a:spcBef>
              <a:spcAft>
                <a:spcPts val="0"/>
              </a:spcAft>
              <a:buClr>
                <a:schemeClr val="dk1"/>
              </a:buClr>
              <a:buSzPts val="1400"/>
              <a:buNone/>
              <a:defRPr sz="1400"/>
            </a:lvl4pPr>
            <a:lvl5pPr marL="2286000" lvl="4" indent="-228600" algn="l">
              <a:lnSpc>
                <a:spcPct val="90000"/>
              </a:lnSpc>
              <a:spcBef>
                <a:spcPts val="700"/>
              </a:spcBef>
              <a:spcAft>
                <a:spcPts val="0"/>
              </a:spcAft>
              <a:buClr>
                <a:schemeClr val="dk1"/>
              </a:buClr>
              <a:buSzPts val="1400"/>
              <a:buNone/>
              <a:defRPr sz="1400"/>
            </a:lvl5pPr>
            <a:lvl6pPr marL="2743200" lvl="5" indent="-228600" algn="l">
              <a:lnSpc>
                <a:spcPct val="90000"/>
              </a:lnSpc>
              <a:spcBef>
                <a:spcPts val="700"/>
              </a:spcBef>
              <a:spcAft>
                <a:spcPts val="0"/>
              </a:spcAft>
              <a:buClr>
                <a:schemeClr val="dk1"/>
              </a:buClr>
              <a:buSzPts val="1400"/>
              <a:buNone/>
              <a:defRPr sz="1400"/>
            </a:lvl6pPr>
            <a:lvl7pPr marL="3200400" lvl="6" indent="-228600" algn="l">
              <a:lnSpc>
                <a:spcPct val="90000"/>
              </a:lnSpc>
              <a:spcBef>
                <a:spcPts val="700"/>
              </a:spcBef>
              <a:spcAft>
                <a:spcPts val="0"/>
              </a:spcAft>
              <a:buClr>
                <a:schemeClr val="dk1"/>
              </a:buClr>
              <a:buSzPts val="1400"/>
              <a:buNone/>
              <a:defRPr sz="1400"/>
            </a:lvl7pPr>
            <a:lvl8pPr marL="3657600" lvl="7" indent="-228600" algn="l">
              <a:lnSpc>
                <a:spcPct val="90000"/>
              </a:lnSpc>
              <a:spcBef>
                <a:spcPts val="700"/>
              </a:spcBef>
              <a:spcAft>
                <a:spcPts val="0"/>
              </a:spcAft>
              <a:buClr>
                <a:schemeClr val="dk1"/>
              </a:buClr>
              <a:buSzPts val="1400"/>
              <a:buNone/>
              <a:defRPr sz="1400"/>
            </a:lvl8pPr>
            <a:lvl9pPr marL="4114800" lvl="8" indent="-228600" algn="l">
              <a:lnSpc>
                <a:spcPct val="90000"/>
              </a:lnSpc>
              <a:spcBef>
                <a:spcPts val="700"/>
              </a:spcBef>
              <a:spcAft>
                <a:spcPts val="0"/>
              </a:spcAft>
              <a:buClr>
                <a:schemeClr val="dk1"/>
              </a:buClr>
              <a:buSzPts val="1400"/>
              <a:buNone/>
              <a:defRPr sz="1400"/>
            </a:lvl9pPr>
          </a:lstStyle>
          <a:p>
            <a:endParaRPr/>
          </a:p>
        </p:txBody>
      </p:sp>
      <p:sp>
        <p:nvSpPr>
          <p:cNvPr id="58" name="Google Shape;58;p10"/>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881778" y="640080"/>
            <a:ext cx="4128849" cy="224028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80"/>
              <a:buFont typeface="Calibri"/>
              <a:buNone/>
              <a:defRPr sz="44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5442347" y="1382397"/>
            <a:ext cx="6480810" cy="6823075"/>
          </a:xfrm>
          <a:prstGeom prst="rect">
            <a:avLst/>
          </a:prstGeom>
          <a:noFill/>
          <a:ln>
            <a:noFill/>
          </a:ln>
        </p:spPr>
      </p:sp>
      <p:sp>
        <p:nvSpPr>
          <p:cNvPr id="64" name="Google Shape;64;p11"/>
          <p:cNvSpPr txBox="1">
            <a:spLocks noGrp="1"/>
          </p:cNvSpPr>
          <p:nvPr>
            <p:ph type="body" idx="1"/>
          </p:nvPr>
        </p:nvSpPr>
        <p:spPr>
          <a:xfrm>
            <a:off x="881778" y="2880360"/>
            <a:ext cx="4128849" cy="533622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2240"/>
              <a:buNone/>
              <a:defRPr sz="2240"/>
            </a:lvl1pPr>
            <a:lvl2pPr marL="914400" lvl="1" indent="-228600" algn="l">
              <a:lnSpc>
                <a:spcPct val="90000"/>
              </a:lnSpc>
              <a:spcBef>
                <a:spcPts val="700"/>
              </a:spcBef>
              <a:spcAft>
                <a:spcPts val="0"/>
              </a:spcAft>
              <a:buClr>
                <a:schemeClr val="dk1"/>
              </a:buClr>
              <a:buSzPts val="1960"/>
              <a:buNone/>
              <a:defRPr sz="1960"/>
            </a:lvl2pPr>
            <a:lvl3pPr marL="1371600" lvl="2" indent="-228600" algn="l">
              <a:lnSpc>
                <a:spcPct val="90000"/>
              </a:lnSpc>
              <a:spcBef>
                <a:spcPts val="700"/>
              </a:spcBef>
              <a:spcAft>
                <a:spcPts val="0"/>
              </a:spcAft>
              <a:buClr>
                <a:schemeClr val="dk1"/>
              </a:buClr>
              <a:buSzPts val="1680"/>
              <a:buNone/>
              <a:defRPr sz="1679"/>
            </a:lvl3pPr>
            <a:lvl4pPr marL="1828800" lvl="3" indent="-228600" algn="l">
              <a:lnSpc>
                <a:spcPct val="90000"/>
              </a:lnSpc>
              <a:spcBef>
                <a:spcPts val="700"/>
              </a:spcBef>
              <a:spcAft>
                <a:spcPts val="0"/>
              </a:spcAft>
              <a:buClr>
                <a:schemeClr val="dk1"/>
              </a:buClr>
              <a:buSzPts val="1400"/>
              <a:buNone/>
              <a:defRPr sz="1400"/>
            </a:lvl4pPr>
            <a:lvl5pPr marL="2286000" lvl="4" indent="-228600" algn="l">
              <a:lnSpc>
                <a:spcPct val="90000"/>
              </a:lnSpc>
              <a:spcBef>
                <a:spcPts val="700"/>
              </a:spcBef>
              <a:spcAft>
                <a:spcPts val="0"/>
              </a:spcAft>
              <a:buClr>
                <a:schemeClr val="dk1"/>
              </a:buClr>
              <a:buSzPts val="1400"/>
              <a:buNone/>
              <a:defRPr sz="1400"/>
            </a:lvl5pPr>
            <a:lvl6pPr marL="2743200" lvl="5" indent="-228600" algn="l">
              <a:lnSpc>
                <a:spcPct val="90000"/>
              </a:lnSpc>
              <a:spcBef>
                <a:spcPts val="700"/>
              </a:spcBef>
              <a:spcAft>
                <a:spcPts val="0"/>
              </a:spcAft>
              <a:buClr>
                <a:schemeClr val="dk1"/>
              </a:buClr>
              <a:buSzPts val="1400"/>
              <a:buNone/>
              <a:defRPr sz="1400"/>
            </a:lvl6pPr>
            <a:lvl7pPr marL="3200400" lvl="6" indent="-228600" algn="l">
              <a:lnSpc>
                <a:spcPct val="90000"/>
              </a:lnSpc>
              <a:spcBef>
                <a:spcPts val="700"/>
              </a:spcBef>
              <a:spcAft>
                <a:spcPts val="0"/>
              </a:spcAft>
              <a:buClr>
                <a:schemeClr val="dk1"/>
              </a:buClr>
              <a:buSzPts val="1400"/>
              <a:buNone/>
              <a:defRPr sz="1400"/>
            </a:lvl7pPr>
            <a:lvl8pPr marL="3657600" lvl="7" indent="-228600" algn="l">
              <a:lnSpc>
                <a:spcPct val="90000"/>
              </a:lnSpc>
              <a:spcBef>
                <a:spcPts val="700"/>
              </a:spcBef>
              <a:spcAft>
                <a:spcPts val="0"/>
              </a:spcAft>
              <a:buClr>
                <a:schemeClr val="dk1"/>
              </a:buClr>
              <a:buSzPts val="1400"/>
              <a:buNone/>
              <a:defRPr sz="1400"/>
            </a:lvl8pPr>
            <a:lvl9pPr marL="4114800" lvl="8" indent="-228600" algn="l">
              <a:lnSpc>
                <a:spcPct val="90000"/>
              </a:lnSpc>
              <a:spcBef>
                <a:spcPts val="700"/>
              </a:spcBef>
              <a:spcAft>
                <a:spcPts val="0"/>
              </a:spcAft>
              <a:buClr>
                <a:schemeClr val="dk1"/>
              </a:buClr>
              <a:buSzPts val="1400"/>
              <a:buNone/>
              <a:defRPr sz="1400"/>
            </a:lvl9pPr>
          </a:lstStyle>
          <a:p>
            <a:endParaRPr/>
          </a:p>
        </p:txBody>
      </p:sp>
      <p:sp>
        <p:nvSpPr>
          <p:cNvPr id="65" name="Google Shape;65;p11"/>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6160"/>
              <a:buFont typeface="Calibri"/>
              <a:buNone/>
              <a:defRPr sz="616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80110" y="2555875"/>
            <a:ext cx="11041380" cy="6091873"/>
          </a:xfrm>
          <a:prstGeom prst="rect">
            <a:avLst/>
          </a:prstGeom>
          <a:noFill/>
          <a:ln>
            <a:noFill/>
          </a:ln>
        </p:spPr>
        <p:txBody>
          <a:bodyPr spcFirstLastPara="1" wrap="square" lIns="91425" tIns="45700" rIns="91425" bIns="45700" anchor="t" anchorCtr="0">
            <a:normAutofit/>
          </a:bodyPr>
          <a:lstStyle>
            <a:lvl1pPr marL="457200" marR="0" lvl="0" indent="-477519" algn="l" rtl="0">
              <a:lnSpc>
                <a:spcPct val="90000"/>
              </a:lnSpc>
              <a:spcBef>
                <a:spcPts val="1400"/>
              </a:spcBef>
              <a:spcAft>
                <a:spcPts val="0"/>
              </a:spcAft>
              <a:buClr>
                <a:schemeClr val="dk1"/>
              </a:buClr>
              <a:buSzPts val="3920"/>
              <a:buFont typeface="Arial"/>
              <a:buChar char="•"/>
              <a:defRPr sz="3920" b="0" i="0" u="none" strike="noStrike" cap="none">
                <a:solidFill>
                  <a:schemeClr val="dk1"/>
                </a:solidFill>
                <a:latin typeface="Calibri"/>
                <a:ea typeface="Calibri"/>
                <a:cs typeface="Calibri"/>
                <a:sym typeface="Calibri"/>
              </a:defRPr>
            </a:lvl1pPr>
            <a:lvl2pPr marL="914400" marR="0" lvl="1" indent="-441960" algn="l" rtl="0">
              <a:lnSpc>
                <a:spcPct val="90000"/>
              </a:lnSpc>
              <a:spcBef>
                <a:spcPts val="700"/>
              </a:spcBef>
              <a:spcAft>
                <a:spcPts val="0"/>
              </a:spcAft>
              <a:buClr>
                <a:schemeClr val="dk1"/>
              </a:buClr>
              <a:buSzPts val="3360"/>
              <a:buFont typeface="Arial"/>
              <a:buChar char="•"/>
              <a:defRPr sz="3359" b="0" i="0" u="none" strike="noStrike" cap="none">
                <a:solidFill>
                  <a:schemeClr val="dk1"/>
                </a:solidFill>
                <a:latin typeface="Calibri"/>
                <a:ea typeface="Calibri"/>
                <a:cs typeface="Calibri"/>
                <a:sym typeface="Calibri"/>
              </a:defRPr>
            </a:lvl2pPr>
            <a:lvl3pPr marL="1371600" marR="0" lvl="2" indent="-406400" algn="l" rtl="0">
              <a:lnSpc>
                <a:spcPct val="90000"/>
              </a:lnSpc>
              <a:spcBef>
                <a:spcPts val="7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3pPr>
            <a:lvl4pPr marL="1828800" marR="0" lvl="3" indent="-388619"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4pPr>
            <a:lvl5pPr marL="2286000" marR="0" lvl="4"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5pPr>
            <a:lvl6pPr marL="2743200" marR="0" lvl="5"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6pPr>
            <a:lvl7pPr marL="3200400" marR="0" lvl="6"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7pPr>
            <a:lvl8pPr marL="3657600" marR="0" lvl="7"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8pPr>
            <a:lvl9pPr marL="4114800" marR="0" lvl="8"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7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7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79" b="0" i="0" u="none" strike="noStrike" cap="none">
                <a:solidFill>
                  <a:srgbClr val="888888"/>
                </a:solidFill>
                <a:latin typeface="Calibri"/>
                <a:ea typeface="Calibri"/>
                <a:cs typeface="Calibri"/>
                <a:sym typeface="Calibri"/>
              </a:defRPr>
            </a:lvl1pPr>
            <a:lvl2pPr marL="0" marR="0" lvl="1" indent="0" algn="r" rtl="0">
              <a:spcBef>
                <a:spcPts val="0"/>
              </a:spcBef>
              <a:buNone/>
              <a:defRPr sz="1679" b="0" i="0" u="none" strike="noStrike" cap="none">
                <a:solidFill>
                  <a:srgbClr val="888888"/>
                </a:solidFill>
                <a:latin typeface="Calibri"/>
                <a:ea typeface="Calibri"/>
                <a:cs typeface="Calibri"/>
                <a:sym typeface="Calibri"/>
              </a:defRPr>
            </a:lvl2pPr>
            <a:lvl3pPr marL="0" marR="0" lvl="2" indent="0" algn="r" rtl="0">
              <a:spcBef>
                <a:spcPts val="0"/>
              </a:spcBef>
              <a:buNone/>
              <a:defRPr sz="1679" b="0" i="0" u="none" strike="noStrike" cap="none">
                <a:solidFill>
                  <a:srgbClr val="888888"/>
                </a:solidFill>
                <a:latin typeface="Calibri"/>
                <a:ea typeface="Calibri"/>
                <a:cs typeface="Calibri"/>
                <a:sym typeface="Calibri"/>
              </a:defRPr>
            </a:lvl3pPr>
            <a:lvl4pPr marL="0" marR="0" lvl="3" indent="0" algn="r" rtl="0">
              <a:spcBef>
                <a:spcPts val="0"/>
              </a:spcBef>
              <a:buNone/>
              <a:defRPr sz="1679" b="0" i="0" u="none" strike="noStrike" cap="none">
                <a:solidFill>
                  <a:srgbClr val="888888"/>
                </a:solidFill>
                <a:latin typeface="Calibri"/>
                <a:ea typeface="Calibri"/>
                <a:cs typeface="Calibri"/>
                <a:sym typeface="Calibri"/>
              </a:defRPr>
            </a:lvl4pPr>
            <a:lvl5pPr marL="0" marR="0" lvl="4" indent="0" algn="r" rtl="0">
              <a:spcBef>
                <a:spcPts val="0"/>
              </a:spcBef>
              <a:buNone/>
              <a:defRPr sz="1679" b="0" i="0" u="none" strike="noStrike" cap="none">
                <a:solidFill>
                  <a:srgbClr val="888888"/>
                </a:solidFill>
                <a:latin typeface="Calibri"/>
                <a:ea typeface="Calibri"/>
                <a:cs typeface="Calibri"/>
                <a:sym typeface="Calibri"/>
              </a:defRPr>
            </a:lvl5pPr>
            <a:lvl6pPr marL="0" marR="0" lvl="5" indent="0" algn="r" rtl="0">
              <a:spcBef>
                <a:spcPts val="0"/>
              </a:spcBef>
              <a:buNone/>
              <a:defRPr sz="1679" b="0" i="0" u="none" strike="noStrike" cap="none">
                <a:solidFill>
                  <a:srgbClr val="888888"/>
                </a:solidFill>
                <a:latin typeface="Calibri"/>
                <a:ea typeface="Calibri"/>
                <a:cs typeface="Calibri"/>
                <a:sym typeface="Calibri"/>
              </a:defRPr>
            </a:lvl6pPr>
            <a:lvl7pPr marL="0" marR="0" lvl="6" indent="0" algn="r" rtl="0">
              <a:spcBef>
                <a:spcPts val="0"/>
              </a:spcBef>
              <a:buNone/>
              <a:defRPr sz="1679" b="0" i="0" u="none" strike="noStrike" cap="none">
                <a:solidFill>
                  <a:srgbClr val="888888"/>
                </a:solidFill>
                <a:latin typeface="Calibri"/>
                <a:ea typeface="Calibri"/>
                <a:cs typeface="Calibri"/>
                <a:sym typeface="Calibri"/>
              </a:defRPr>
            </a:lvl7pPr>
            <a:lvl8pPr marL="0" marR="0" lvl="7" indent="0" algn="r" rtl="0">
              <a:spcBef>
                <a:spcPts val="0"/>
              </a:spcBef>
              <a:buNone/>
              <a:defRPr sz="1679" b="0" i="0" u="none" strike="noStrike" cap="none">
                <a:solidFill>
                  <a:srgbClr val="888888"/>
                </a:solidFill>
                <a:latin typeface="Calibri"/>
                <a:ea typeface="Calibri"/>
                <a:cs typeface="Calibri"/>
                <a:sym typeface="Calibri"/>
              </a:defRPr>
            </a:lvl8pPr>
            <a:lvl9pPr marL="0" marR="0" lvl="8" indent="0" algn="r" rtl="0">
              <a:spcBef>
                <a:spcPts val="0"/>
              </a:spcBef>
              <a:buNone/>
              <a:defRPr sz="167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2801600" cy="9601200"/>
          </a:xfrm>
          <a:prstGeom prst="frame">
            <a:avLst>
              <a:gd name="adj1" fmla="val 2089"/>
            </a:avLst>
          </a:prstGeom>
          <a:solidFill>
            <a:srgbClr val="D8D8D8"/>
          </a:solidFill>
          <a:ln w="12700" cap="flat" cmpd="sng">
            <a:solidFill>
              <a:srgbClr val="D8D8D8"/>
            </a:solidFill>
            <a:prstDash val="solid"/>
            <a:miter lim="800000"/>
            <a:headEnd type="none" w="sm" len="sm"/>
            <a:tailEnd type="none" w="sm" len="sm"/>
          </a:ln>
        </p:spPr>
        <p:txBody>
          <a:bodyPr spcFirstLastPara="1" wrap="square" lIns="63300" tIns="31650" rIns="63300" bIns="31650" anchor="ctr" anchorCtr="0">
            <a:noAutofit/>
          </a:bodyPr>
          <a:lstStyle/>
          <a:p>
            <a:pPr marL="0" marR="0" lvl="0" indent="0" algn="ctr" rtl="0">
              <a:spcBef>
                <a:spcPts val="0"/>
              </a:spcBef>
              <a:spcAft>
                <a:spcPts val="0"/>
              </a:spcAft>
              <a:buNone/>
            </a:pPr>
            <a:endParaRPr sz="1246" b="0" i="0" u="none" strike="noStrike" cap="none">
              <a:solidFill>
                <a:schemeClr val="dk1"/>
              </a:solidFill>
              <a:latin typeface="Calibri"/>
              <a:ea typeface="Calibri"/>
              <a:cs typeface="Calibri"/>
              <a:sym typeface="Calibri"/>
            </a:endParaRPr>
          </a:p>
        </p:txBody>
      </p:sp>
      <p:sp>
        <p:nvSpPr>
          <p:cNvPr id="85" name="Google Shape;85;p1"/>
          <p:cNvSpPr txBox="1"/>
          <p:nvPr/>
        </p:nvSpPr>
        <p:spPr>
          <a:xfrm>
            <a:off x="5354167" y="262826"/>
            <a:ext cx="2093265" cy="3481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62" b="0" i="0" u="none" strike="noStrike" cap="none">
                <a:solidFill>
                  <a:schemeClr val="dk1"/>
                </a:solidFill>
                <a:latin typeface="Calibri"/>
                <a:ea typeface="Calibri"/>
                <a:cs typeface="Calibri"/>
                <a:sym typeface="Calibri"/>
              </a:rPr>
              <a:t>Unit 2: Roman Britain </a:t>
            </a:r>
            <a:endParaRPr/>
          </a:p>
        </p:txBody>
      </p:sp>
      <p:graphicFrame>
        <p:nvGraphicFramePr>
          <p:cNvPr id="86" name="Google Shape;86;p1"/>
          <p:cNvGraphicFramePr/>
          <p:nvPr>
            <p:extLst>
              <p:ext uri="{D42A27DB-BD31-4B8C-83A1-F6EECF244321}">
                <p14:modId xmlns:p14="http://schemas.microsoft.com/office/powerpoint/2010/main" val="3771664584"/>
              </p:ext>
            </p:extLst>
          </p:nvPr>
        </p:nvGraphicFramePr>
        <p:xfrm>
          <a:off x="330086" y="743714"/>
          <a:ext cx="12141450" cy="8087715"/>
        </p:xfrm>
        <a:graphic>
          <a:graphicData uri="http://schemas.openxmlformats.org/drawingml/2006/table">
            <a:tbl>
              <a:tblPr firstRow="1" bandRow="1">
                <a:noFill/>
                <a:tableStyleId>{9A6F2FB1-3AC5-45EA-A73C-65F0B0A61066}</a:tableStyleId>
              </a:tblPr>
              <a:tblGrid>
                <a:gridCol w="2023575">
                  <a:extLst>
                    <a:ext uri="{9D8B030D-6E8A-4147-A177-3AD203B41FA5}">
                      <a16:colId xmlns:a16="http://schemas.microsoft.com/office/drawing/2014/main" val="20000"/>
                    </a:ext>
                  </a:extLst>
                </a:gridCol>
                <a:gridCol w="457275">
                  <a:extLst>
                    <a:ext uri="{9D8B030D-6E8A-4147-A177-3AD203B41FA5}">
                      <a16:colId xmlns:a16="http://schemas.microsoft.com/office/drawing/2014/main" val="20001"/>
                    </a:ext>
                  </a:extLst>
                </a:gridCol>
                <a:gridCol w="1566300">
                  <a:extLst>
                    <a:ext uri="{9D8B030D-6E8A-4147-A177-3AD203B41FA5}">
                      <a16:colId xmlns:a16="http://schemas.microsoft.com/office/drawing/2014/main" val="20002"/>
                    </a:ext>
                  </a:extLst>
                </a:gridCol>
                <a:gridCol w="2023575">
                  <a:extLst>
                    <a:ext uri="{9D8B030D-6E8A-4147-A177-3AD203B41FA5}">
                      <a16:colId xmlns:a16="http://schemas.microsoft.com/office/drawing/2014/main" val="20003"/>
                    </a:ext>
                  </a:extLst>
                </a:gridCol>
                <a:gridCol w="2023575">
                  <a:extLst>
                    <a:ext uri="{9D8B030D-6E8A-4147-A177-3AD203B41FA5}">
                      <a16:colId xmlns:a16="http://schemas.microsoft.com/office/drawing/2014/main" val="20004"/>
                    </a:ext>
                  </a:extLst>
                </a:gridCol>
                <a:gridCol w="731825">
                  <a:extLst>
                    <a:ext uri="{9D8B030D-6E8A-4147-A177-3AD203B41FA5}">
                      <a16:colId xmlns:a16="http://schemas.microsoft.com/office/drawing/2014/main" val="20005"/>
                    </a:ext>
                  </a:extLst>
                </a:gridCol>
                <a:gridCol w="1291750">
                  <a:extLst>
                    <a:ext uri="{9D8B030D-6E8A-4147-A177-3AD203B41FA5}">
                      <a16:colId xmlns:a16="http://schemas.microsoft.com/office/drawing/2014/main" val="20006"/>
                    </a:ext>
                  </a:extLst>
                </a:gridCol>
                <a:gridCol w="2023575">
                  <a:extLst>
                    <a:ext uri="{9D8B030D-6E8A-4147-A177-3AD203B41FA5}">
                      <a16:colId xmlns:a16="http://schemas.microsoft.com/office/drawing/2014/main" val="20007"/>
                    </a:ext>
                  </a:extLst>
                </a:gridCol>
              </a:tblGrid>
              <a:tr h="255825">
                <a:tc gridSpan="2">
                  <a:txBody>
                    <a:bodyPr/>
                    <a:lstStyle/>
                    <a:p>
                      <a:pPr marL="0" marR="0" lvl="0" indent="0" algn="ctr" rtl="0">
                        <a:spcBef>
                          <a:spcPts val="0"/>
                        </a:spcBef>
                        <a:spcAft>
                          <a:spcPts val="0"/>
                        </a:spcAft>
                        <a:buNone/>
                      </a:pPr>
                      <a:r>
                        <a:rPr lang="en-GB" sz="1100" u="none" strike="noStrike" cap="none"/>
                        <a:t>National Curriculum Objectives </a:t>
                      </a:r>
                      <a:endParaRPr sz="1100" u="none" strike="noStrike" cap="none"/>
                    </a:p>
                  </a:txBody>
                  <a:tcPr marL="91450" marR="91450" marT="45725" marB="45725"/>
                </a:tc>
                <a:tc hMerge="1">
                  <a:txBody>
                    <a:bodyPr/>
                    <a:lstStyle/>
                    <a:p>
                      <a:endParaRPr lang="en-US"/>
                    </a:p>
                  </a:txBody>
                  <a:tcPr/>
                </a:tc>
                <a:tc gridSpan="4">
                  <a:txBody>
                    <a:bodyPr/>
                    <a:lstStyle/>
                    <a:p>
                      <a:pPr marL="0" marR="0" lvl="0" indent="0" algn="ctr" rtl="0">
                        <a:spcBef>
                          <a:spcPts val="0"/>
                        </a:spcBef>
                        <a:spcAft>
                          <a:spcPts val="0"/>
                        </a:spcAft>
                        <a:buNone/>
                      </a:pPr>
                      <a:r>
                        <a:rPr lang="en-GB" sz="1100" u="none" strike="noStrike" cap="none"/>
                        <a:t>Substantive Knowledge </a:t>
                      </a:r>
                      <a:endParaRPr sz="1100" u="none" strike="noStrike" cap="none"/>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lvl="0" indent="0" algn="ctr" rtl="0">
                        <a:spcBef>
                          <a:spcPts val="0"/>
                        </a:spcBef>
                        <a:spcAft>
                          <a:spcPts val="0"/>
                        </a:spcAft>
                        <a:buNone/>
                      </a:pPr>
                      <a:r>
                        <a:rPr lang="en-GB" sz="1100" u="none" strike="noStrike" cap="none"/>
                        <a:t>Vocabulary</a:t>
                      </a:r>
                      <a:endParaRPr sz="1100" u="none" strike="noStrike" cap="none"/>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690575">
                <a:tc rowSpan="3" gridSpan="2">
                  <a:txBody>
                    <a:bodyPr/>
                    <a:lstStyle/>
                    <a:p>
                      <a:pPr marL="0" marR="0" lvl="0" indent="0" algn="l" rtl="0">
                        <a:spcBef>
                          <a:spcPts val="0"/>
                        </a:spcBef>
                        <a:spcAft>
                          <a:spcPts val="0"/>
                        </a:spcAft>
                        <a:buNone/>
                      </a:pPr>
                      <a:r>
                        <a:rPr lang="en-GB" sz="1100" dirty="0" smtClean="0"/>
                        <a:t>Study knowledge of and can recall key information and characteristic features of historical periods.</a:t>
                      </a:r>
                    </a:p>
                    <a:p>
                      <a:pPr marL="0" marR="0" lvl="0" indent="0" algn="l" rtl="0">
                        <a:spcBef>
                          <a:spcPts val="0"/>
                        </a:spcBef>
                        <a:spcAft>
                          <a:spcPts val="0"/>
                        </a:spcAft>
                        <a:buNone/>
                      </a:pPr>
                      <a:endParaRPr lang="en-GB" sz="1100" dirty="0" smtClean="0"/>
                    </a:p>
                    <a:p>
                      <a:pPr marL="0" marR="0" lvl="0" indent="0" algn="l" rtl="0">
                        <a:spcBef>
                          <a:spcPts val="0"/>
                        </a:spcBef>
                        <a:spcAft>
                          <a:spcPts val="0"/>
                        </a:spcAft>
                        <a:buNone/>
                      </a:pPr>
                      <a:r>
                        <a:rPr lang="en-GB" sz="1100" dirty="0" smtClean="0"/>
                        <a:t>Develop awareness of the past, using common words and phrases relating to the passing of time. </a:t>
                      </a:r>
                    </a:p>
                    <a:p>
                      <a:pPr marL="0" marR="0" lvl="0" indent="0" algn="l" rtl="0">
                        <a:spcBef>
                          <a:spcPts val="0"/>
                        </a:spcBef>
                        <a:spcAft>
                          <a:spcPts val="0"/>
                        </a:spcAft>
                        <a:buNone/>
                      </a:pPr>
                      <a:endParaRPr lang="en-GB" sz="1100" dirty="0" smtClean="0"/>
                    </a:p>
                    <a:p>
                      <a:pPr marL="0" marR="0" lvl="0" indent="0" algn="l" rtl="0">
                        <a:spcBef>
                          <a:spcPts val="0"/>
                        </a:spcBef>
                        <a:spcAft>
                          <a:spcPts val="0"/>
                        </a:spcAft>
                        <a:buNone/>
                      </a:pPr>
                      <a:r>
                        <a:rPr lang="en-GB" sz="1100" dirty="0" smtClean="0"/>
                        <a:t>Choose and use parts of stories and other sources to show that they know and understand key features of events related to their cause and effect. </a:t>
                      </a:r>
                      <a:endParaRPr sz="1100" dirty="0"/>
                    </a:p>
                  </a:txBody>
                  <a:tcPr marL="91450" marR="91450" marT="45725" marB="45725"/>
                </a:tc>
                <a:tc rowSpan="3" hMerge="1">
                  <a:txBody>
                    <a:bodyPr/>
                    <a:lstStyle/>
                    <a:p>
                      <a:endParaRPr lang="en-US"/>
                    </a:p>
                  </a:txBody>
                  <a:tcPr/>
                </a:tc>
                <a:tc rowSpan="7" gridSpan="4">
                  <a:txBody>
                    <a:bodyPr/>
                    <a:lstStyle/>
                    <a:p>
                      <a:pPr lvl="0"/>
                      <a:r>
                        <a:rPr lang="en-US" sz="1400" b="0" i="0" u="none" strike="noStrike" cap="none" dirty="0" smtClean="0">
                          <a:solidFill>
                            <a:srgbClr val="FF0000"/>
                          </a:solidFill>
                          <a:effectLst/>
                          <a:latin typeface="Calibri"/>
                          <a:ea typeface="Calibri"/>
                          <a:cs typeface="Calibri"/>
                          <a:sym typeface="Arial"/>
                        </a:rPr>
                        <a:t>To know that Bonfire Night is celebrated every year in Britain on 5 November. </a:t>
                      </a:r>
                    </a:p>
                    <a:p>
                      <a:pPr lvl="0"/>
                      <a:endParaRPr lang="en-GB" sz="1400" b="0" i="0" u="none" strike="noStrike" cap="none" dirty="0" smtClean="0">
                        <a:solidFill>
                          <a:srgbClr val="FF0000"/>
                        </a:solidFill>
                        <a:effectLst/>
                        <a:latin typeface="Calibri"/>
                        <a:ea typeface="Calibri"/>
                        <a:cs typeface="Calibri"/>
                        <a:sym typeface="Arial"/>
                      </a:endParaRPr>
                    </a:p>
                    <a:p>
                      <a:pPr lvl="0"/>
                      <a:r>
                        <a:rPr lang="en-US" sz="1400" b="0" i="0" u="none" strike="noStrike" cap="none" dirty="0" smtClean="0">
                          <a:solidFill>
                            <a:srgbClr val="FF3399"/>
                          </a:solidFill>
                          <a:effectLst/>
                          <a:latin typeface="Calibri"/>
                          <a:ea typeface="Calibri"/>
                          <a:cs typeface="Calibri"/>
                          <a:sym typeface="Arial"/>
                        </a:rPr>
                        <a:t>To</a:t>
                      </a:r>
                      <a:r>
                        <a:rPr lang="en-US" sz="1400" b="0" i="0" u="none" strike="noStrike" cap="none" baseline="0" dirty="0" smtClean="0">
                          <a:solidFill>
                            <a:srgbClr val="FF3399"/>
                          </a:solidFill>
                          <a:effectLst/>
                          <a:latin typeface="Calibri"/>
                          <a:ea typeface="Calibri"/>
                          <a:cs typeface="Calibri"/>
                          <a:sym typeface="Arial"/>
                        </a:rPr>
                        <a:t> know Bonfire Night</a:t>
                      </a:r>
                      <a:r>
                        <a:rPr lang="en-US" sz="1400" b="0" i="0" u="none" strike="noStrike" cap="none" dirty="0" smtClean="0">
                          <a:solidFill>
                            <a:srgbClr val="FF3399"/>
                          </a:solidFill>
                          <a:effectLst/>
                          <a:latin typeface="Calibri"/>
                          <a:ea typeface="Calibri"/>
                          <a:cs typeface="Calibri"/>
                          <a:sym typeface="Arial"/>
                        </a:rPr>
                        <a:t> is an event to remember the Gunpowder </a:t>
                      </a:r>
                      <a:r>
                        <a:rPr lang="en-US" sz="1400" b="1" i="0" u="none" strike="noStrike" cap="none" dirty="0" smtClean="0">
                          <a:solidFill>
                            <a:srgbClr val="FF3399"/>
                          </a:solidFill>
                          <a:effectLst/>
                          <a:latin typeface="Calibri"/>
                          <a:ea typeface="Calibri"/>
                          <a:cs typeface="Calibri"/>
                          <a:sym typeface="Arial"/>
                        </a:rPr>
                        <a:t>Plot</a:t>
                      </a:r>
                      <a:r>
                        <a:rPr lang="en-US" sz="1400" b="0" i="0" u="none" strike="noStrike" cap="none" dirty="0" smtClean="0">
                          <a:solidFill>
                            <a:srgbClr val="FF3399"/>
                          </a:solidFill>
                          <a:effectLst/>
                          <a:latin typeface="Calibri"/>
                          <a:ea typeface="Calibri"/>
                          <a:cs typeface="Calibri"/>
                          <a:sym typeface="Arial"/>
                        </a:rPr>
                        <a:t> in 1605, which was during the </a:t>
                      </a:r>
                      <a:r>
                        <a:rPr lang="en-US" sz="1400" b="1" i="0" u="none" strike="noStrike" cap="none" dirty="0" smtClean="0">
                          <a:solidFill>
                            <a:srgbClr val="FF3399"/>
                          </a:solidFill>
                          <a:effectLst/>
                          <a:latin typeface="Calibri"/>
                          <a:ea typeface="Calibri"/>
                          <a:cs typeface="Calibri"/>
                          <a:sym typeface="Arial"/>
                        </a:rPr>
                        <a:t>Stuart</a:t>
                      </a:r>
                      <a:r>
                        <a:rPr lang="en-US" sz="1400" b="0" i="0" u="none" strike="noStrike" cap="none" dirty="0" smtClean="0">
                          <a:solidFill>
                            <a:srgbClr val="FF3399"/>
                          </a:solidFill>
                          <a:effectLst/>
                          <a:latin typeface="Calibri"/>
                          <a:ea typeface="Calibri"/>
                          <a:cs typeface="Calibri"/>
                          <a:sym typeface="Arial"/>
                        </a:rPr>
                        <a:t> period.</a:t>
                      </a:r>
                    </a:p>
                    <a:p>
                      <a:pPr lvl="0"/>
                      <a:endParaRPr lang="en-GB" sz="1400" b="0" i="0" u="none" strike="noStrike" cap="none" dirty="0" smtClean="0">
                        <a:solidFill>
                          <a:srgbClr val="FF3399"/>
                        </a:solidFill>
                        <a:effectLst/>
                        <a:latin typeface="Calibri"/>
                        <a:ea typeface="Calibri"/>
                        <a:cs typeface="Calibri"/>
                        <a:sym typeface="Arial"/>
                      </a:endParaRPr>
                    </a:p>
                    <a:p>
                      <a:pPr lvl="0"/>
                      <a:r>
                        <a:rPr lang="en-US" sz="1400" b="0" i="0" u="none" strike="noStrike" cap="none" dirty="0" smtClean="0">
                          <a:solidFill>
                            <a:srgbClr val="FFC000"/>
                          </a:solidFill>
                          <a:effectLst/>
                          <a:latin typeface="Calibri"/>
                          <a:ea typeface="Calibri"/>
                          <a:cs typeface="Calibri"/>
                          <a:sym typeface="Arial"/>
                        </a:rPr>
                        <a:t>To know that a </a:t>
                      </a:r>
                      <a:r>
                        <a:rPr lang="en-US" sz="1400" b="1" i="0" u="none" strike="noStrike" cap="none" dirty="0" smtClean="0">
                          <a:solidFill>
                            <a:srgbClr val="FFC000"/>
                          </a:solidFill>
                          <a:effectLst/>
                          <a:latin typeface="Calibri"/>
                          <a:ea typeface="Calibri"/>
                          <a:cs typeface="Calibri"/>
                          <a:sym typeface="Arial"/>
                        </a:rPr>
                        <a:t>custom</a:t>
                      </a:r>
                      <a:r>
                        <a:rPr lang="en-US" sz="1400" b="0" i="0" u="none" strike="noStrike" cap="none" dirty="0" smtClean="0">
                          <a:solidFill>
                            <a:srgbClr val="FFC000"/>
                          </a:solidFill>
                          <a:effectLst/>
                          <a:latin typeface="Calibri"/>
                          <a:ea typeface="Calibri"/>
                          <a:cs typeface="Calibri"/>
                          <a:sym typeface="Arial"/>
                        </a:rPr>
                        <a:t> like Bonfire Night is something that many people have done for a very long time. </a:t>
                      </a:r>
                      <a:endParaRPr lang="en-GB" sz="1400" b="0" i="0" u="none" strike="noStrike" cap="none" dirty="0" smtClean="0">
                        <a:solidFill>
                          <a:srgbClr val="FFC000"/>
                        </a:solidFill>
                        <a:effectLst/>
                        <a:latin typeface="Calibri"/>
                        <a:ea typeface="Calibri"/>
                        <a:cs typeface="Calibri"/>
                        <a:sym typeface="Arial"/>
                      </a:endParaRPr>
                    </a:p>
                    <a:p>
                      <a:pPr lvl="0"/>
                      <a:endParaRPr lang="en-GB" sz="1400" b="0" i="0" u="none" strike="noStrike" cap="none" dirty="0" smtClean="0">
                        <a:solidFill>
                          <a:schemeClr val="dk1"/>
                        </a:solidFill>
                        <a:effectLst/>
                        <a:latin typeface="Calibri"/>
                        <a:ea typeface="Calibri"/>
                        <a:cs typeface="Calibri"/>
                        <a:sym typeface="Arial"/>
                      </a:endParaRPr>
                    </a:p>
                    <a:p>
                      <a:pPr lvl="0"/>
                      <a:r>
                        <a:rPr lang="en-US" sz="1400" b="0" i="0" u="none" strike="noStrike" cap="none" dirty="0" smtClean="0">
                          <a:solidFill>
                            <a:srgbClr val="00B050"/>
                          </a:solidFill>
                          <a:effectLst/>
                          <a:latin typeface="Calibri"/>
                          <a:ea typeface="Calibri"/>
                          <a:cs typeface="Calibri"/>
                          <a:sym typeface="Arial"/>
                        </a:rPr>
                        <a:t>To know that the Great Fire of London of 1666 happened in the </a:t>
                      </a:r>
                      <a:r>
                        <a:rPr lang="en-US" sz="1400" b="1" i="0" u="none" strike="noStrike" cap="none" dirty="0" smtClean="0">
                          <a:solidFill>
                            <a:srgbClr val="00B050"/>
                          </a:solidFill>
                          <a:effectLst/>
                          <a:latin typeface="Calibri"/>
                          <a:ea typeface="Calibri"/>
                          <a:cs typeface="Calibri"/>
                          <a:sym typeface="Arial"/>
                        </a:rPr>
                        <a:t>Stuart</a:t>
                      </a:r>
                      <a:r>
                        <a:rPr lang="en-US" sz="1400" b="0" i="0" u="none" strike="noStrike" cap="none" dirty="0" smtClean="0">
                          <a:solidFill>
                            <a:srgbClr val="00B050"/>
                          </a:solidFill>
                          <a:effectLst/>
                          <a:latin typeface="Calibri"/>
                          <a:ea typeface="Calibri"/>
                          <a:cs typeface="Calibri"/>
                          <a:sym typeface="Arial"/>
                        </a:rPr>
                        <a:t> period. </a:t>
                      </a:r>
                      <a:endParaRPr lang="en-GB" sz="1400" b="0" i="0" u="none" strike="noStrike" cap="none" dirty="0" smtClean="0">
                        <a:solidFill>
                          <a:srgbClr val="00B050"/>
                        </a:solidFill>
                        <a:effectLst/>
                        <a:latin typeface="Calibri"/>
                        <a:ea typeface="Calibri"/>
                        <a:cs typeface="Calibri"/>
                        <a:sym typeface="Arial"/>
                      </a:endParaRPr>
                    </a:p>
                    <a:p>
                      <a:pPr lvl="0"/>
                      <a:r>
                        <a:rPr lang="en-US" sz="1400" b="0" i="0" u="none" strike="noStrike" cap="none" dirty="0" smtClean="0">
                          <a:solidFill>
                            <a:srgbClr val="00B050"/>
                          </a:solidFill>
                          <a:effectLst/>
                          <a:latin typeface="Calibri"/>
                          <a:ea typeface="Calibri"/>
                          <a:cs typeface="Calibri"/>
                          <a:sym typeface="Arial"/>
                        </a:rPr>
                        <a:t>To</a:t>
                      </a:r>
                      <a:r>
                        <a:rPr lang="en-US" sz="1400" b="0" i="0" u="none" strike="noStrike" cap="none" baseline="0" dirty="0" smtClean="0">
                          <a:solidFill>
                            <a:srgbClr val="00B050"/>
                          </a:solidFill>
                          <a:effectLst/>
                          <a:latin typeface="Calibri"/>
                          <a:ea typeface="Calibri"/>
                          <a:cs typeface="Calibri"/>
                          <a:sym typeface="Arial"/>
                        </a:rPr>
                        <a:t> know the Great Fire of London </a:t>
                      </a:r>
                      <a:r>
                        <a:rPr lang="en-US" sz="1400" b="0" i="0" u="none" strike="noStrike" cap="none" dirty="0" smtClean="0">
                          <a:solidFill>
                            <a:srgbClr val="00B050"/>
                          </a:solidFill>
                          <a:effectLst/>
                          <a:latin typeface="Calibri"/>
                          <a:ea typeface="Calibri"/>
                          <a:cs typeface="Calibri"/>
                          <a:sym typeface="Arial"/>
                        </a:rPr>
                        <a:t>t started in a bakery in Pudding Lane, </a:t>
                      </a:r>
                      <a:r>
                        <a:rPr lang="en-US" sz="1400" b="1" i="0" u="none" strike="noStrike" cap="none" dirty="0" smtClean="0">
                          <a:solidFill>
                            <a:srgbClr val="00B050"/>
                          </a:solidFill>
                          <a:effectLst/>
                          <a:latin typeface="Calibri"/>
                          <a:ea typeface="Calibri"/>
                          <a:cs typeface="Calibri"/>
                          <a:sym typeface="Arial"/>
                        </a:rPr>
                        <a:t>caused</a:t>
                      </a:r>
                      <a:r>
                        <a:rPr lang="en-US" sz="1400" b="0" i="0" u="none" strike="noStrike" cap="none" dirty="0" smtClean="0">
                          <a:solidFill>
                            <a:srgbClr val="00B050"/>
                          </a:solidFill>
                          <a:effectLst/>
                          <a:latin typeface="Calibri"/>
                          <a:ea typeface="Calibri"/>
                          <a:cs typeface="Calibri"/>
                          <a:sym typeface="Arial"/>
                        </a:rPr>
                        <a:t> by a spark from an oven</a:t>
                      </a:r>
                      <a:r>
                        <a:rPr lang="en-US" sz="1400" b="0" i="0" u="none" strike="noStrike" cap="none" baseline="0" dirty="0" smtClean="0">
                          <a:solidFill>
                            <a:srgbClr val="00B050"/>
                          </a:solidFill>
                          <a:effectLst/>
                          <a:latin typeface="Calibri"/>
                          <a:ea typeface="Calibri"/>
                          <a:cs typeface="Calibri"/>
                          <a:sym typeface="Arial"/>
                        </a:rPr>
                        <a:t> and lasted for five days. </a:t>
                      </a:r>
                    </a:p>
                    <a:p>
                      <a:pPr lvl="0"/>
                      <a:endParaRPr lang="en-GB" sz="1400" b="0" i="0" u="none" strike="noStrike" cap="none" dirty="0" smtClean="0">
                        <a:solidFill>
                          <a:srgbClr val="00B050"/>
                        </a:solidFill>
                        <a:effectLst/>
                        <a:latin typeface="Calibri"/>
                        <a:ea typeface="Calibri"/>
                        <a:cs typeface="Calibri"/>
                        <a:sym typeface="Arial"/>
                      </a:endParaRPr>
                    </a:p>
                    <a:p>
                      <a:pPr lvl="0"/>
                      <a:r>
                        <a:rPr lang="en-US" sz="1400" b="0" i="0" u="none" strike="noStrike" cap="none" dirty="0" smtClean="0">
                          <a:solidFill>
                            <a:srgbClr val="0070C0"/>
                          </a:solidFill>
                          <a:effectLst/>
                          <a:latin typeface="Calibri"/>
                          <a:ea typeface="Calibri"/>
                          <a:cs typeface="Calibri"/>
                          <a:sym typeface="Arial"/>
                        </a:rPr>
                        <a:t>To</a:t>
                      </a:r>
                      <a:r>
                        <a:rPr lang="en-US" sz="1400" b="0" i="0" u="none" strike="noStrike" cap="none" baseline="0" dirty="0" smtClean="0">
                          <a:solidFill>
                            <a:srgbClr val="0070C0"/>
                          </a:solidFill>
                          <a:effectLst/>
                          <a:latin typeface="Calibri"/>
                          <a:ea typeface="Calibri"/>
                          <a:cs typeface="Calibri"/>
                          <a:sym typeface="Arial"/>
                        </a:rPr>
                        <a:t> know that t</a:t>
                      </a:r>
                      <a:r>
                        <a:rPr lang="en-US" sz="1400" b="0" i="0" u="none" strike="noStrike" cap="none" dirty="0" smtClean="0">
                          <a:solidFill>
                            <a:srgbClr val="0070C0"/>
                          </a:solidFill>
                          <a:effectLst/>
                          <a:latin typeface="Calibri"/>
                          <a:ea typeface="Calibri"/>
                          <a:cs typeface="Calibri"/>
                          <a:sym typeface="Arial"/>
                        </a:rPr>
                        <a:t>he fire spread quickly because</a:t>
                      </a:r>
                      <a:r>
                        <a:rPr lang="en-US" sz="1400" b="0" i="0" u="none" strike="noStrike" cap="none" baseline="0" dirty="0" smtClean="0">
                          <a:solidFill>
                            <a:srgbClr val="0070C0"/>
                          </a:solidFill>
                          <a:effectLst/>
                          <a:latin typeface="Calibri"/>
                          <a:ea typeface="Calibri"/>
                          <a:cs typeface="Calibri"/>
                          <a:sym typeface="Arial"/>
                        </a:rPr>
                        <a:t> </a:t>
                      </a:r>
                      <a:r>
                        <a:rPr lang="en-US" sz="1400" b="0" i="0" u="none" strike="noStrike" cap="none" dirty="0" smtClean="0">
                          <a:solidFill>
                            <a:srgbClr val="0070C0"/>
                          </a:solidFill>
                          <a:effectLst/>
                          <a:latin typeface="Calibri"/>
                          <a:ea typeface="Calibri"/>
                          <a:cs typeface="Calibri"/>
                          <a:sym typeface="Arial"/>
                        </a:rPr>
                        <a:t>houses were made of wood and built close together,</a:t>
                      </a:r>
                      <a:r>
                        <a:rPr lang="en-US" sz="1400" b="0" i="0" u="none" strike="noStrike" cap="none" baseline="0" dirty="0" smtClean="0">
                          <a:solidFill>
                            <a:srgbClr val="0070C0"/>
                          </a:solidFill>
                          <a:effectLst/>
                          <a:latin typeface="Calibri"/>
                          <a:ea typeface="Calibri"/>
                          <a:cs typeface="Calibri"/>
                          <a:sym typeface="Arial"/>
                        </a:rPr>
                        <a:t> i</a:t>
                      </a:r>
                      <a:r>
                        <a:rPr lang="en-US" sz="1400" b="0" i="0" u="none" strike="noStrike" cap="none" dirty="0" smtClean="0">
                          <a:solidFill>
                            <a:srgbClr val="0070C0"/>
                          </a:solidFill>
                          <a:effectLst/>
                          <a:latin typeface="Calibri"/>
                          <a:ea typeface="Calibri"/>
                          <a:cs typeface="Calibri"/>
                          <a:sym typeface="Arial"/>
                        </a:rPr>
                        <a:t>t was very hot</a:t>
                      </a:r>
                      <a:r>
                        <a:rPr lang="en-US" sz="1400" b="0" i="0" u="none" strike="noStrike" cap="none" baseline="0" dirty="0" smtClean="0">
                          <a:solidFill>
                            <a:srgbClr val="0070C0"/>
                          </a:solidFill>
                          <a:effectLst/>
                          <a:latin typeface="Calibri"/>
                          <a:ea typeface="Calibri"/>
                          <a:cs typeface="Calibri"/>
                          <a:sym typeface="Arial"/>
                        </a:rPr>
                        <a:t>, t</a:t>
                      </a:r>
                      <a:r>
                        <a:rPr lang="en-US" sz="1400" b="0" i="0" u="none" strike="noStrike" cap="none" dirty="0" smtClean="0">
                          <a:solidFill>
                            <a:srgbClr val="0070C0"/>
                          </a:solidFill>
                          <a:effectLst/>
                          <a:latin typeface="Calibri"/>
                          <a:ea typeface="Calibri"/>
                          <a:cs typeface="Calibri"/>
                          <a:sym typeface="Arial"/>
                        </a:rPr>
                        <a:t>here was no rain</a:t>
                      </a:r>
                      <a:r>
                        <a:rPr lang="en-US" sz="1400" b="0" i="0" u="none" strike="noStrike" cap="none" baseline="0" dirty="0" smtClean="0">
                          <a:solidFill>
                            <a:srgbClr val="0070C0"/>
                          </a:solidFill>
                          <a:effectLst/>
                          <a:latin typeface="Calibri"/>
                          <a:ea typeface="Calibri"/>
                          <a:cs typeface="Calibri"/>
                          <a:sym typeface="Arial"/>
                        </a:rPr>
                        <a:t> and </a:t>
                      </a:r>
                      <a:r>
                        <a:rPr lang="en-US" sz="1400" b="0" i="0" u="none" strike="noStrike" cap="none" dirty="0" smtClean="0">
                          <a:solidFill>
                            <a:srgbClr val="0070C0"/>
                          </a:solidFill>
                          <a:effectLst/>
                          <a:latin typeface="Calibri"/>
                          <a:ea typeface="Calibri"/>
                          <a:cs typeface="Calibri"/>
                          <a:sym typeface="Arial"/>
                        </a:rPr>
                        <a:t>no trained fire brigade.</a:t>
                      </a:r>
                      <a:endParaRPr lang="en-GB" sz="1400" b="0" i="0" u="none" strike="noStrike" cap="none" dirty="0" smtClean="0">
                        <a:solidFill>
                          <a:srgbClr val="0070C0"/>
                        </a:solidFill>
                        <a:effectLst/>
                        <a:latin typeface="Calibri"/>
                        <a:ea typeface="Calibri"/>
                        <a:cs typeface="Calibri"/>
                        <a:sym typeface="Arial"/>
                      </a:endParaRPr>
                    </a:p>
                    <a:p>
                      <a:pPr lvl="0"/>
                      <a:r>
                        <a:rPr lang="en-US" sz="1400" b="0" i="0" u="none" strike="noStrike" cap="none" dirty="0" smtClean="0">
                          <a:solidFill>
                            <a:srgbClr val="0070C0"/>
                          </a:solidFill>
                          <a:effectLst/>
                          <a:latin typeface="Calibri"/>
                          <a:ea typeface="Calibri"/>
                          <a:cs typeface="Calibri"/>
                          <a:sym typeface="Arial"/>
                        </a:rPr>
                        <a:t>Many houses were burned, and we think 6 people died. </a:t>
                      </a:r>
                    </a:p>
                    <a:p>
                      <a:pPr lvl="0"/>
                      <a:endParaRPr lang="en-GB" sz="1400" b="0" i="0" u="none" strike="noStrike" cap="none" dirty="0" smtClean="0">
                        <a:solidFill>
                          <a:srgbClr val="0070C0"/>
                        </a:solidFill>
                        <a:effectLst/>
                        <a:latin typeface="Calibri"/>
                        <a:ea typeface="Calibri"/>
                        <a:cs typeface="Calibri"/>
                        <a:sym typeface="Arial"/>
                      </a:endParaRPr>
                    </a:p>
                    <a:p>
                      <a:pPr lvl="0"/>
                      <a:r>
                        <a:rPr lang="en-US" sz="1400" b="0" i="0" u="none" strike="noStrike" cap="none" dirty="0" smtClean="0">
                          <a:solidFill>
                            <a:srgbClr val="7030A0"/>
                          </a:solidFill>
                          <a:effectLst/>
                          <a:latin typeface="Calibri"/>
                          <a:ea typeface="Calibri"/>
                          <a:cs typeface="Calibri"/>
                          <a:sym typeface="Arial"/>
                        </a:rPr>
                        <a:t>To know that Samuel Pepys and John Evelyn were </a:t>
                      </a:r>
                      <a:r>
                        <a:rPr lang="en-US" sz="1400" b="1" i="0" u="none" strike="noStrike" cap="none" dirty="0" smtClean="0">
                          <a:solidFill>
                            <a:srgbClr val="7030A0"/>
                          </a:solidFill>
                          <a:effectLst/>
                          <a:latin typeface="Calibri"/>
                          <a:ea typeface="Calibri"/>
                          <a:cs typeface="Calibri"/>
                          <a:sym typeface="Arial"/>
                        </a:rPr>
                        <a:t>eyewitnesses</a:t>
                      </a:r>
                      <a:r>
                        <a:rPr lang="en-US" sz="1400" b="0" i="0" u="none" strike="noStrike" cap="none" dirty="0" smtClean="0">
                          <a:solidFill>
                            <a:srgbClr val="7030A0"/>
                          </a:solidFill>
                          <a:effectLst/>
                          <a:latin typeface="Calibri"/>
                          <a:ea typeface="Calibri"/>
                          <a:cs typeface="Calibri"/>
                          <a:sym typeface="Arial"/>
                        </a:rPr>
                        <a:t> whose </a:t>
                      </a:r>
                      <a:r>
                        <a:rPr lang="en-US" sz="1400" b="1" i="0" u="none" strike="noStrike" cap="none" dirty="0" smtClean="0">
                          <a:solidFill>
                            <a:srgbClr val="7030A0"/>
                          </a:solidFill>
                          <a:effectLst/>
                          <a:latin typeface="Calibri"/>
                          <a:ea typeface="Calibri"/>
                          <a:cs typeface="Calibri"/>
                          <a:sym typeface="Arial"/>
                        </a:rPr>
                        <a:t>diaries</a:t>
                      </a:r>
                      <a:r>
                        <a:rPr lang="en-US" sz="1400" b="0" i="0" u="none" strike="noStrike" cap="none" dirty="0" smtClean="0">
                          <a:solidFill>
                            <a:srgbClr val="7030A0"/>
                          </a:solidFill>
                          <a:effectLst/>
                          <a:latin typeface="Calibri"/>
                          <a:ea typeface="Calibri"/>
                          <a:cs typeface="Calibri"/>
                          <a:sym typeface="Arial"/>
                        </a:rPr>
                        <a:t> tell us about the fire. </a:t>
                      </a:r>
                      <a:endParaRPr lang="en-GB" sz="1400" b="0" i="0" u="none" strike="noStrike" cap="none" dirty="0" smtClean="0">
                        <a:solidFill>
                          <a:srgbClr val="7030A0"/>
                        </a:solidFill>
                        <a:effectLst/>
                        <a:latin typeface="Calibri"/>
                        <a:ea typeface="Calibri"/>
                        <a:cs typeface="Calibri"/>
                        <a:sym typeface="Arial"/>
                      </a:endParaRPr>
                    </a:p>
                    <a:p>
                      <a:pPr lvl="0"/>
                      <a:r>
                        <a:rPr lang="en-US" sz="1400" b="0" i="0" u="none" strike="noStrike" cap="none" dirty="0" smtClean="0">
                          <a:solidFill>
                            <a:srgbClr val="7030A0"/>
                          </a:solidFill>
                          <a:effectLst/>
                          <a:latin typeface="Calibri"/>
                          <a:ea typeface="Calibri"/>
                          <a:cs typeface="Calibri"/>
                          <a:sym typeface="Arial"/>
                        </a:rPr>
                        <a:t>To</a:t>
                      </a:r>
                      <a:r>
                        <a:rPr lang="en-US" sz="1400" b="0" i="0" u="none" strike="noStrike" cap="none" baseline="0" dirty="0" smtClean="0">
                          <a:solidFill>
                            <a:srgbClr val="7030A0"/>
                          </a:solidFill>
                          <a:effectLst/>
                          <a:latin typeface="Calibri"/>
                          <a:ea typeface="Calibri"/>
                          <a:cs typeface="Calibri"/>
                          <a:sym typeface="Arial"/>
                        </a:rPr>
                        <a:t> know that h</a:t>
                      </a:r>
                      <a:r>
                        <a:rPr lang="en-US" sz="1400" b="0" i="0" u="none" strike="noStrike" cap="none" dirty="0" smtClean="0">
                          <a:solidFill>
                            <a:srgbClr val="7030A0"/>
                          </a:solidFill>
                          <a:effectLst/>
                          <a:latin typeface="Calibri"/>
                          <a:ea typeface="Calibri"/>
                          <a:cs typeface="Calibri"/>
                          <a:sym typeface="Arial"/>
                        </a:rPr>
                        <a:t>ouses were rebuilt further apart from each other. More were built from brick and stone. </a:t>
                      </a:r>
                      <a:endParaRPr lang="en-GB" sz="1400" b="0" i="0" u="none" strike="noStrike" cap="none" dirty="0" smtClean="0">
                        <a:solidFill>
                          <a:srgbClr val="7030A0"/>
                        </a:solidFill>
                        <a:effectLst/>
                        <a:latin typeface="Calibri"/>
                        <a:ea typeface="Calibri"/>
                        <a:cs typeface="Calibri"/>
                        <a:sym typeface="Arial"/>
                      </a:endParaRPr>
                    </a:p>
                    <a:p>
                      <a:pPr lvl="0"/>
                      <a:r>
                        <a:rPr lang="en-US" sz="1400" b="0" i="0" u="none" strike="noStrike" cap="none" dirty="0" smtClean="0">
                          <a:solidFill>
                            <a:srgbClr val="7030A0"/>
                          </a:solidFill>
                          <a:effectLst/>
                          <a:latin typeface="Calibri"/>
                          <a:ea typeface="Calibri"/>
                          <a:cs typeface="Calibri"/>
                          <a:sym typeface="Arial"/>
                        </a:rPr>
                        <a:t>To know that</a:t>
                      </a:r>
                      <a:r>
                        <a:rPr lang="en-US" sz="1400" b="0" i="0" u="none" strike="noStrike" cap="none" baseline="0" dirty="0" smtClean="0">
                          <a:solidFill>
                            <a:srgbClr val="7030A0"/>
                          </a:solidFill>
                          <a:effectLst/>
                          <a:latin typeface="Calibri"/>
                          <a:ea typeface="Calibri"/>
                          <a:cs typeface="Calibri"/>
                          <a:sym typeface="Arial"/>
                        </a:rPr>
                        <a:t> f</a:t>
                      </a:r>
                      <a:r>
                        <a:rPr lang="en-US" sz="1400" b="0" i="0" u="none" strike="noStrike" cap="none" dirty="0" smtClean="0">
                          <a:solidFill>
                            <a:srgbClr val="7030A0"/>
                          </a:solidFill>
                          <a:effectLst/>
                          <a:latin typeface="Calibri"/>
                          <a:ea typeface="Calibri"/>
                          <a:cs typeface="Calibri"/>
                          <a:sym typeface="Arial"/>
                        </a:rPr>
                        <a:t>ire brigades were set up to stop this from happening again. </a:t>
                      </a:r>
                      <a:endParaRPr lang="en-GB" sz="1400" b="0" i="0" u="none" strike="noStrike" cap="none" dirty="0" smtClean="0">
                        <a:solidFill>
                          <a:srgbClr val="7030A0"/>
                        </a:solidFill>
                        <a:effectLst/>
                        <a:latin typeface="Calibri"/>
                        <a:ea typeface="Calibri"/>
                        <a:cs typeface="Calibri"/>
                        <a:sym typeface="Arial"/>
                      </a:endParaRPr>
                    </a:p>
                  </a:txBody>
                  <a:tcPr marL="91450" marR="91450" marT="45725" marB="45725"/>
                </a:tc>
                <a:tc rowSpan="7" hMerge="1">
                  <a:txBody>
                    <a:bodyPr/>
                    <a:lstStyle/>
                    <a:p>
                      <a:endParaRPr lang="en-US"/>
                    </a:p>
                  </a:txBody>
                  <a:tcPr/>
                </a:tc>
                <a:tc rowSpan="7" hMerge="1">
                  <a:txBody>
                    <a:bodyPr/>
                    <a:lstStyle/>
                    <a:p>
                      <a:endParaRPr lang="en-US"/>
                    </a:p>
                  </a:txBody>
                  <a:tcPr/>
                </a:tc>
                <a:tc rowSpan="7" hMerge="1">
                  <a:txBody>
                    <a:bodyPr/>
                    <a:lstStyle/>
                    <a:p>
                      <a:endParaRPr lang="en-US"/>
                    </a:p>
                  </a:txBody>
                  <a:tcPr/>
                </a:tc>
                <a:tc gridSpan="2">
                  <a:txBody>
                    <a:bodyPr/>
                    <a:lstStyle/>
                    <a:p>
                      <a:pPr marL="0" marR="0" lvl="0" indent="0" algn="l" rtl="0">
                        <a:spcBef>
                          <a:spcPts val="0"/>
                        </a:spcBef>
                        <a:spcAft>
                          <a:spcPts val="0"/>
                        </a:spcAft>
                        <a:buNone/>
                      </a:pPr>
                      <a:r>
                        <a:rPr lang="en-GB" sz="1100" dirty="0" smtClean="0"/>
                        <a:t>Stuart period, King James 1, earlier, treason, plot, Catholic, Protestant, evidence, sources, traditional, rhyme, orally, hero, villain, terrorist, treason, customs, tradition, commemorate, importance, relevance, effigy, law, repeal, now, then, cause, important, water squirt, fire bucket, fire hook, eyewitness, diary, interpretation, consequences, impact, benefit.</a:t>
                      </a:r>
                    </a:p>
                    <a:p>
                      <a:r>
                        <a:rPr lang="en-US" sz="1200" b="1" i="0" u="none" strike="noStrike" cap="none" dirty="0" smtClean="0">
                          <a:solidFill>
                            <a:schemeClr val="dk1"/>
                          </a:solidFill>
                          <a:effectLst/>
                          <a:latin typeface="Calibri"/>
                          <a:ea typeface="Calibri"/>
                          <a:cs typeface="Calibri"/>
                          <a:sym typeface="Arial"/>
                        </a:rPr>
                        <a:t>5 words to remember</a:t>
                      </a:r>
                      <a:r>
                        <a:rPr lang="en-GB" sz="1200" b="1" i="0" u="none" strike="noStrike" cap="none" dirty="0" smtClean="0">
                          <a:solidFill>
                            <a:schemeClr val="dk1"/>
                          </a:solidFill>
                          <a:effectLst/>
                          <a:latin typeface="Calibri"/>
                          <a:ea typeface="Calibri"/>
                          <a:cs typeface="Calibri"/>
                          <a:sym typeface="Arial"/>
                        </a:rPr>
                        <a:t>:</a:t>
                      </a:r>
                      <a:r>
                        <a:rPr lang="en-GB" sz="1200" b="1" i="0" u="none" strike="noStrike" cap="none" baseline="0" dirty="0" smtClean="0">
                          <a:solidFill>
                            <a:schemeClr val="dk1"/>
                          </a:solidFill>
                          <a:effectLst/>
                          <a:latin typeface="Calibri"/>
                          <a:ea typeface="Calibri"/>
                          <a:cs typeface="Calibri"/>
                          <a:sym typeface="Arial"/>
                        </a:rPr>
                        <a:t> c</a:t>
                      </a:r>
                      <a:r>
                        <a:rPr lang="en-US" sz="1200" b="1" i="0" u="none" strike="noStrike" cap="none" dirty="0" err="1" smtClean="0">
                          <a:solidFill>
                            <a:schemeClr val="dk1"/>
                          </a:solidFill>
                          <a:effectLst/>
                          <a:latin typeface="Calibri"/>
                          <a:ea typeface="Calibri"/>
                          <a:cs typeface="Calibri"/>
                          <a:sym typeface="Arial"/>
                        </a:rPr>
                        <a:t>ustom</a:t>
                      </a:r>
                      <a:r>
                        <a:rPr lang="en-GB" sz="1200" b="1" i="0" u="none" strike="noStrike" cap="none" dirty="0" smtClean="0">
                          <a:solidFill>
                            <a:schemeClr val="dk1"/>
                          </a:solidFill>
                          <a:effectLst/>
                          <a:latin typeface="Calibri"/>
                          <a:ea typeface="Calibri"/>
                          <a:cs typeface="Calibri"/>
                          <a:sym typeface="Arial"/>
                        </a:rPr>
                        <a:t>,</a:t>
                      </a:r>
                      <a:r>
                        <a:rPr lang="en-GB" sz="1200" b="1" i="0" u="none" strike="noStrike" cap="none" baseline="0" dirty="0" smtClean="0">
                          <a:solidFill>
                            <a:schemeClr val="dk1"/>
                          </a:solidFill>
                          <a:effectLst/>
                          <a:latin typeface="Calibri"/>
                          <a:ea typeface="Calibri"/>
                          <a:cs typeface="Calibri"/>
                          <a:sym typeface="Arial"/>
                        </a:rPr>
                        <a:t> </a:t>
                      </a:r>
                      <a:r>
                        <a:rPr lang="en-US" sz="1200" b="1" i="0" u="none" strike="noStrike" cap="none" dirty="0" smtClean="0">
                          <a:solidFill>
                            <a:schemeClr val="dk1"/>
                          </a:solidFill>
                          <a:effectLst/>
                          <a:latin typeface="Calibri"/>
                          <a:ea typeface="Calibri"/>
                          <a:cs typeface="Calibri"/>
                          <a:sym typeface="Arial"/>
                        </a:rPr>
                        <a:t>king</a:t>
                      </a:r>
                      <a:r>
                        <a:rPr lang="en-GB" sz="1200" b="1" i="0" u="none" strike="noStrike" cap="none" dirty="0" smtClean="0">
                          <a:solidFill>
                            <a:schemeClr val="dk1"/>
                          </a:solidFill>
                          <a:effectLst/>
                          <a:latin typeface="Calibri"/>
                          <a:ea typeface="Calibri"/>
                          <a:cs typeface="Calibri"/>
                          <a:sym typeface="Arial"/>
                        </a:rPr>
                        <a:t>,</a:t>
                      </a:r>
                      <a:r>
                        <a:rPr lang="en-GB" sz="1200" b="1" i="0" u="none" strike="noStrike" cap="none" baseline="0" dirty="0" smtClean="0">
                          <a:solidFill>
                            <a:schemeClr val="dk1"/>
                          </a:solidFill>
                          <a:effectLst/>
                          <a:latin typeface="Calibri"/>
                          <a:ea typeface="Calibri"/>
                          <a:cs typeface="Calibri"/>
                          <a:sym typeface="Arial"/>
                        </a:rPr>
                        <a:t> </a:t>
                      </a:r>
                      <a:r>
                        <a:rPr lang="en-US" sz="1200" b="1" i="0" u="none" strike="noStrike" cap="none" dirty="0" smtClean="0">
                          <a:solidFill>
                            <a:schemeClr val="dk1"/>
                          </a:solidFill>
                          <a:effectLst/>
                          <a:latin typeface="Calibri"/>
                          <a:ea typeface="Calibri"/>
                          <a:cs typeface="Calibri"/>
                          <a:sym typeface="Arial"/>
                        </a:rPr>
                        <a:t>parliament</a:t>
                      </a:r>
                      <a:r>
                        <a:rPr lang="en-GB" sz="1200" b="1" i="0" u="none" strike="noStrike" cap="none" dirty="0" smtClean="0">
                          <a:solidFill>
                            <a:schemeClr val="dk1"/>
                          </a:solidFill>
                          <a:effectLst/>
                          <a:latin typeface="Calibri"/>
                          <a:ea typeface="Calibri"/>
                          <a:cs typeface="Calibri"/>
                          <a:sym typeface="Arial"/>
                        </a:rPr>
                        <a:t>,</a:t>
                      </a:r>
                      <a:r>
                        <a:rPr lang="en-GB" sz="1200" b="1" i="0" u="none" strike="noStrike" cap="none" baseline="0" dirty="0" smtClean="0">
                          <a:solidFill>
                            <a:schemeClr val="dk1"/>
                          </a:solidFill>
                          <a:effectLst/>
                          <a:latin typeface="Calibri"/>
                          <a:ea typeface="Calibri"/>
                          <a:cs typeface="Calibri"/>
                          <a:sym typeface="Arial"/>
                        </a:rPr>
                        <a:t> </a:t>
                      </a:r>
                      <a:r>
                        <a:rPr lang="en-US" sz="1200" b="1" i="0" u="none" strike="noStrike" cap="none" dirty="0" smtClean="0">
                          <a:solidFill>
                            <a:schemeClr val="dk1"/>
                          </a:solidFill>
                          <a:effectLst/>
                          <a:latin typeface="Calibri"/>
                          <a:ea typeface="Calibri"/>
                          <a:cs typeface="Calibri"/>
                          <a:sym typeface="Arial"/>
                        </a:rPr>
                        <a:t>plot</a:t>
                      </a:r>
                      <a:r>
                        <a:rPr lang="en-GB" sz="1200" b="1" i="0" u="none" strike="noStrike" cap="none" baseline="0" dirty="0" smtClean="0">
                          <a:solidFill>
                            <a:schemeClr val="dk1"/>
                          </a:solidFill>
                          <a:effectLst/>
                          <a:latin typeface="Calibri"/>
                          <a:ea typeface="Calibri"/>
                          <a:cs typeface="Calibri"/>
                          <a:sym typeface="Arial"/>
                        </a:rPr>
                        <a:t> and </a:t>
                      </a:r>
                      <a:r>
                        <a:rPr lang="en-US" sz="1200" b="1" i="0" u="none" strike="noStrike" cap="none" dirty="0" smtClean="0">
                          <a:solidFill>
                            <a:schemeClr val="dk1"/>
                          </a:solidFill>
                          <a:effectLst/>
                          <a:latin typeface="Calibri"/>
                          <a:ea typeface="Calibri"/>
                          <a:cs typeface="Calibri"/>
                          <a:sym typeface="Arial"/>
                        </a:rPr>
                        <a:t>Stuart</a:t>
                      </a:r>
                      <a:endParaRPr lang="en-GB" sz="1200" b="1" i="0" u="none" strike="noStrike" cap="none" dirty="0" smtClean="0">
                        <a:solidFill>
                          <a:schemeClr val="dk1"/>
                        </a:solidFill>
                        <a:effectLst/>
                        <a:latin typeface="Calibri"/>
                        <a:ea typeface="Calibri"/>
                        <a:cs typeface="Calibri"/>
                        <a:sym typeface="Arial"/>
                      </a:endParaRPr>
                    </a:p>
                    <a:p>
                      <a:pPr marL="0" marR="0" lvl="0" indent="0" algn="l" rtl="0">
                        <a:spcBef>
                          <a:spcPts val="0"/>
                        </a:spcBef>
                        <a:spcAft>
                          <a:spcPts val="0"/>
                        </a:spcAft>
                        <a:buNone/>
                      </a:pPr>
                      <a:endParaRPr sz="1100" dirty="0"/>
                    </a:p>
                  </a:txBody>
                  <a:tcPr marL="91450" marR="91450" marT="45725" marB="45725"/>
                </a:tc>
                <a:tc hMerge="1">
                  <a:txBody>
                    <a:bodyPr/>
                    <a:lstStyle/>
                    <a:p>
                      <a:endParaRPr lang="en-US"/>
                    </a:p>
                  </a:txBody>
                  <a:tcPr/>
                </a:tc>
                <a:extLst>
                  <a:ext uri="{0D108BD9-81ED-4DB2-BD59-A6C34878D82A}">
                    <a16:rowId xmlns:a16="http://schemas.microsoft.com/office/drawing/2014/main" val="10001"/>
                  </a:ext>
                </a:extLst>
              </a:tr>
              <a:tr h="255825">
                <a:tc gridSpan="2" vMerge="1">
                  <a:txBody>
                    <a:bodyPr/>
                    <a:lstStyle/>
                    <a:p>
                      <a:endParaRPr lang="en-US"/>
                    </a:p>
                  </a:txBody>
                  <a:tcPr/>
                </a:tc>
                <a:tc hMerge="1" v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r>
                        <a:rPr lang="en-GB" sz="1100"/>
                        <a:t>Key Historians</a:t>
                      </a:r>
                      <a:endParaRPr sz="1100"/>
                    </a:p>
                  </a:txBody>
                  <a:tcPr marL="91450" marR="91450" marT="45725" marB="45725"/>
                </a:tc>
                <a:tc>
                  <a:txBody>
                    <a:bodyPr/>
                    <a:lstStyle/>
                    <a:p>
                      <a:pPr marL="0" marR="0" lvl="0" indent="0" algn="l" rtl="0">
                        <a:spcBef>
                          <a:spcPts val="0"/>
                        </a:spcBef>
                        <a:spcAft>
                          <a:spcPts val="0"/>
                        </a:spcAft>
                        <a:buNone/>
                      </a:pPr>
                      <a:r>
                        <a:rPr lang="en-GB" sz="1100"/>
                        <a:t>High quality texts </a:t>
                      </a:r>
                      <a:endParaRPr sz="1100"/>
                    </a:p>
                  </a:txBody>
                  <a:tcPr marL="91450" marR="91450" marT="45725" marB="45725"/>
                </a:tc>
                <a:extLst>
                  <a:ext uri="{0D108BD9-81ED-4DB2-BD59-A6C34878D82A}">
                    <a16:rowId xmlns:a16="http://schemas.microsoft.com/office/drawing/2014/main" val="10002"/>
                  </a:ext>
                </a:extLst>
              </a:tr>
              <a:tr h="1626800">
                <a:tc gridSpan="2" vMerge="1">
                  <a:txBody>
                    <a:bodyPr/>
                    <a:lstStyle/>
                    <a:p>
                      <a:endParaRPr lang="en-US"/>
                    </a:p>
                  </a:txBody>
                  <a:tcPr/>
                </a:tc>
                <a:tc hMerge="1" v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r>
                        <a:rPr lang="en-GB" sz="1100" dirty="0" smtClean="0"/>
                        <a:t>Samuel Pepys</a:t>
                      </a:r>
                      <a:endParaRPr sz="1100" dirty="0"/>
                    </a:p>
                  </a:txBody>
                  <a:tcPr marL="91450" marR="91450" marT="45725" marB="45725"/>
                </a:tc>
                <a:tc>
                  <a:txBody>
                    <a:bodyPr/>
                    <a:lstStyle/>
                    <a:p>
                      <a:pPr marL="0" marR="0" lvl="0" indent="0" algn="l" rtl="0">
                        <a:spcBef>
                          <a:spcPts val="0"/>
                        </a:spcBef>
                        <a:spcAft>
                          <a:spcPts val="0"/>
                        </a:spcAft>
                        <a:buNone/>
                      </a:pPr>
                      <a:r>
                        <a:rPr lang="en-GB" sz="1100" dirty="0" smtClean="0"/>
                        <a:t>The Great Fire of London by Emma Adams</a:t>
                      </a:r>
                      <a:endParaRPr sz="1100" dirty="0"/>
                    </a:p>
                  </a:txBody>
                  <a:tcPr marL="91450" marR="91450" marT="45725" marB="45725"/>
                </a:tc>
                <a:extLst>
                  <a:ext uri="{0D108BD9-81ED-4DB2-BD59-A6C34878D82A}">
                    <a16:rowId xmlns:a16="http://schemas.microsoft.com/office/drawing/2014/main" val="10003"/>
                  </a:ext>
                </a:extLst>
              </a:tr>
              <a:tr h="255825">
                <a:tc gridSpan="2">
                  <a:txBody>
                    <a:bodyPr/>
                    <a:lstStyle/>
                    <a:p>
                      <a:pPr marL="0" marR="0" lvl="0" indent="0" algn="ctr" rtl="0">
                        <a:spcBef>
                          <a:spcPts val="0"/>
                        </a:spcBef>
                        <a:spcAft>
                          <a:spcPts val="0"/>
                        </a:spcAft>
                        <a:buNone/>
                      </a:pPr>
                      <a:r>
                        <a:rPr lang="en-GB" sz="1100"/>
                        <a:t>Prior Learning</a:t>
                      </a:r>
                      <a:endParaRPr sz="110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a:txBody>
                    <a:bodyPr/>
                    <a:lstStyle/>
                    <a:p>
                      <a:pPr marL="0" marR="0" lvl="0" indent="0" algn="ctr" rtl="0">
                        <a:spcBef>
                          <a:spcPts val="0"/>
                        </a:spcBef>
                        <a:spcAft>
                          <a:spcPts val="0"/>
                        </a:spcAft>
                        <a:buNone/>
                      </a:pPr>
                      <a:r>
                        <a:rPr lang="en-GB" sz="1100"/>
                        <a:t>Disciplinary Knowledge</a:t>
                      </a:r>
                      <a:endParaRPr sz="1100"/>
                    </a:p>
                  </a:txBody>
                  <a:tcPr marL="91450" marR="91450" marT="45725" marB="45725"/>
                </a:tc>
                <a:tc hMerge="1">
                  <a:txBody>
                    <a:bodyPr/>
                    <a:lstStyle/>
                    <a:p>
                      <a:endParaRPr lang="en-US"/>
                    </a:p>
                  </a:txBody>
                  <a:tcPr/>
                </a:tc>
                <a:extLst>
                  <a:ext uri="{0D108BD9-81ED-4DB2-BD59-A6C34878D82A}">
                    <a16:rowId xmlns:a16="http://schemas.microsoft.com/office/drawing/2014/main" val="10004"/>
                  </a:ext>
                </a:extLst>
              </a:tr>
              <a:tr h="831950">
                <a:tc gridSpan="2">
                  <a:txBody>
                    <a:bodyPr/>
                    <a:lstStyle/>
                    <a:p>
                      <a:pPr marL="0" marR="0" lvl="0" indent="0" algn="l" rtl="0">
                        <a:spcBef>
                          <a:spcPts val="0"/>
                        </a:spcBef>
                        <a:spcAft>
                          <a:spcPts val="0"/>
                        </a:spcAft>
                        <a:buNone/>
                      </a:pPr>
                      <a:r>
                        <a:rPr lang="en-GB" sz="1100" dirty="0" smtClean="0"/>
                        <a:t>Year One- Great Inventions: Transport </a:t>
                      </a:r>
                      <a:endParaRPr sz="1100" dirty="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rowSpan="3" gridSpan="2">
                  <a:txBody>
                    <a:bodyPr/>
                    <a:lstStyle/>
                    <a:p>
                      <a:pPr marL="0" marR="0" lvl="0" indent="0" algn="l" rtl="0">
                        <a:spcBef>
                          <a:spcPts val="0"/>
                        </a:spcBef>
                        <a:spcAft>
                          <a:spcPts val="0"/>
                        </a:spcAft>
                        <a:buNone/>
                      </a:pPr>
                      <a:r>
                        <a:rPr lang="en-GB" sz="1100" dirty="0" smtClean="0"/>
                        <a:t>develop an awareness of the past, using common words and phrases relating to the passing of time • choose and use parts of stories and other sources that they know and understand key features of events • understand some of the ways in which we find out about the past • identify different ways in which it is represented • use a wide vocabulary of everyday historical terms • know where events they study fit within a chronological framework.</a:t>
                      </a:r>
                      <a:endParaRPr sz="1100" dirty="0"/>
                    </a:p>
                  </a:txBody>
                  <a:tcPr marL="91450" marR="91450" marT="45725" marB="45725"/>
                </a:tc>
                <a:tc rowSpan="3" hMerge="1">
                  <a:txBody>
                    <a:bodyPr/>
                    <a:lstStyle/>
                    <a:p>
                      <a:endParaRPr lang="en-US"/>
                    </a:p>
                  </a:txBody>
                  <a:tcPr/>
                </a:tc>
                <a:extLst>
                  <a:ext uri="{0D108BD9-81ED-4DB2-BD59-A6C34878D82A}">
                    <a16:rowId xmlns:a16="http://schemas.microsoft.com/office/drawing/2014/main" val="10005"/>
                  </a:ext>
                </a:extLst>
              </a:tr>
              <a:tr h="221925">
                <a:tc gridSpan="2">
                  <a:txBody>
                    <a:bodyPr/>
                    <a:lstStyle/>
                    <a:p>
                      <a:pPr marL="0" marR="0" lvl="0" indent="0" algn="ctr" rtl="0">
                        <a:spcBef>
                          <a:spcPts val="0"/>
                        </a:spcBef>
                        <a:spcAft>
                          <a:spcPts val="0"/>
                        </a:spcAft>
                        <a:buNone/>
                      </a:pPr>
                      <a:r>
                        <a:rPr lang="en-GB" sz="1100"/>
                        <a:t>Future Learning</a:t>
                      </a:r>
                      <a:endParaRPr/>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6"/>
                  </a:ext>
                </a:extLst>
              </a:tr>
              <a:tr h="685425">
                <a:tc gridSpan="2">
                  <a:txBody>
                    <a:bodyPr/>
                    <a:lstStyle/>
                    <a:p>
                      <a:pPr marL="0" marR="0" lvl="0" indent="0" algn="l" rtl="0">
                        <a:spcBef>
                          <a:spcPts val="0"/>
                        </a:spcBef>
                        <a:spcAft>
                          <a:spcPts val="0"/>
                        </a:spcAft>
                        <a:buNone/>
                      </a:pPr>
                      <a:endParaRPr dirty="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7"/>
                  </a:ext>
                </a:extLst>
              </a:tr>
              <a:tr h="325025">
                <a:tc gridSpan="8">
                  <a:txBody>
                    <a:bodyPr/>
                    <a:lstStyle/>
                    <a:p>
                      <a:pPr marL="0" marR="0" lvl="0" indent="0" algn="ctr" rtl="0">
                        <a:spcBef>
                          <a:spcPts val="0"/>
                        </a:spcBef>
                        <a:spcAft>
                          <a:spcPts val="0"/>
                        </a:spcAft>
                        <a:buNone/>
                      </a:pPr>
                      <a:r>
                        <a:rPr lang="en-GB" sz="1100"/>
                        <a:t>Teaching Ideas</a:t>
                      </a:r>
                      <a:endParaRPr sz="1100"/>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504300">
                <a:tc>
                  <a:txBody>
                    <a:bodyPr/>
                    <a:lstStyle/>
                    <a:p>
                      <a:pPr marL="0" marR="0" lvl="0" indent="0" algn="l" rtl="0">
                        <a:spcBef>
                          <a:spcPts val="0"/>
                        </a:spcBef>
                        <a:spcAft>
                          <a:spcPts val="0"/>
                        </a:spcAft>
                        <a:buNone/>
                      </a:pPr>
                      <a:r>
                        <a:rPr lang="en-GB" sz="1600"/>
                        <a:t>Week One</a:t>
                      </a:r>
                      <a:endParaRPr sz="1600"/>
                    </a:p>
                  </a:txBody>
                  <a:tcPr marL="91450" marR="91450" marT="45725" marB="45725"/>
                </a:tc>
                <a:tc gridSpan="2">
                  <a:txBody>
                    <a:bodyPr/>
                    <a:lstStyle/>
                    <a:p>
                      <a:pPr marL="0" marR="0" lvl="0" indent="0" algn="l" rtl="0">
                        <a:spcBef>
                          <a:spcPts val="0"/>
                        </a:spcBef>
                        <a:spcAft>
                          <a:spcPts val="0"/>
                        </a:spcAft>
                        <a:buNone/>
                      </a:pPr>
                      <a:r>
                        <a:rPr lang="en-GB" sz="1600"/>
                        <a:t>Week Two</a:t>
                      </a:r>
                      <a:endParaRPr sz="1600"/>
                    </a:p>
                  </a:txBody>
                  <a:tcPr marL="91450" marR="91450" marT="45725" marB="45725"/>
                </a:tc>
                <a:tc hMerge="1">
                  <a:txBody>
                    <a:bodyPr/>
                    <a:lstStyle/>
                    <a:p>
                      <a:endParaRPr lang="en-US"/>
                    </a:p>
                  </a:txBody>
                  <a:tcPr/>
                </a:tc>
                <a:tc>
                  <a:txBody>
                    <a:bodyPr/>
                    <a:lstStyle/>
                    <a:p>
                      <a:pPr marL="0" marR="0" lvl="0" indent="0" algn="l" rtl="0">
                        <a:spcBef>
                          <a:spcPts val="0"/>
                        </a:spcBef>
                        <a:spcAft>
                          <a:spcPts val="0"/>
                        </a:spcAft>
                        <a:buNone/>
                      </a:pPr>
                      <a:r>
                        <a:rPr lang="en-GB" sz="1600"/>
                        <a:t>Week Three</a:t>
                      </a:r>
                      <a:endParaRPr sz="1600"/>
                    </a:p>
                  </a:txBody>
                  <a:tcPr marL="91450" marR="91450" marT="45725" marB="45725"/>
                </a:tc>
                <a:tc>
                  <a:txBody>
                    <a:bodyPr/>
                    <a:lstStyle/>
                    <a:p>
                      <a:pPr marL="0" marR="0" lvl="0" indent="0" algn="ctr" rtl="0">
                        <a:spcBef>
                          <a:spcPts val="0"/>
                        </a:spcBef>
                        <a:spcAft>
                          <a:spcPts val="0"/>
                        </a:spcAft>
                        <a:buNone/>
                      </a:pPr>
                      <a:r>
                        <a:rPr lang="en-GB" sz="1600"/>
                        <a:t>Week Four</a:t>
                      </a:r>
                      <a:endParaRPr sz="1600"/>
                    </a:p>
                  </a:txBody>
                  <a:tcPr marL="91450" marR="91450" marT="45725" marB="45725"/>
                </a:tc>
                <a:tc gridSpan="2">
                  <a:txBody>
                    <a:bodyPr/>
                    <a:lstStyle/>
                    <a:p>
                      <a:pPr marL="0" marR="0" lvl="0" indent="0" algn="ctr" rtl="0">
                        <a:spcBef>
                          <a:spcPts val="0"/>
                        </a:spcBef>
                        <a:spcAft>
                          <a:spcPts val="0"/>
                        </a:spcAft>
                        <a:buNone/>
                      </a:pPr>
                      <a:r>
                        <a:rPr lang="en-GB" sz="1600"/>
                        <a:t>Week Five </a:t>
                      </a:r>
                      <a:endParaRPr sz="1600"/>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600"/>
                        <a:t>Week Six</a:t>
                      </a:r>
                      <a:endParaRPr sz="1600"/>
                    </a:p>
                  </a:txBody>
                  <a:tcPr marL="91450" marR="91450" marT="45725" marB="45725"/>
                </a:tc>
                <a:extLst>
                  <a:ext uri="{0D108BD9-81ED-4DB2-BD59-A6C34878D82A}">
                    <a16:rowId xmlns:a16="http://schemas.microsoft.com/office/drawing/2014/main" val="10009"/>
                  </a:ext>
                </a:extLst>
              </a:tr>
              <a:tr h="1279525">
                <a:tc>
                  <a:txBody>
                    <a:bodyPr/>
                    <a:lstStyle/>
                    <a:p>
                      <a:pPr marL="0" marR="0" lvl="0" indent="0" algn="ctr" rtl="0">
                        <a:spcBef>
                          <a:spcPts val="0"/>
                        </a:spcBef>
                        <a:spcAft>
                          <a:spcPts val="0"/>
                        </a:spcAft>
                        <a:buNone/>
                      </a:pPr>
                      <a:r>
                        <a:rPr lang="en-GB" sz="1100" dirty="0" smtClean="0">
                          <a:solidFill>
                            <a:srgbClr val="FF0000"/>
                          </a:solidFill>
                        </a:rPr>
                        <a:t>What happened on 5</a:t>
                      </a:r>
                      <a:r>
                        <a:rPr lang="en-GB" sz="1100" baseline="30000" dirty="0" smtClean="0">
                          <a:solidFill>
                            <a:srgbClr val="FF0000"/>
                          </a:solidFill>
                        </a:rPr>
                        <a:t>th</a:t>
                      </a:r>
                      <a:r>
                        <a:rPr lang="en-GB" sz="1100" dirty="0" smtClean="0">
                          <a:solidFill>
                            <a:srgbClr val="FF0000"/>
                          </a:solidFill>
                        </a:rPr>
                        <a:t> November 1605? </a:t>
                      </a:r>
                      <a:endParaRPr sz="1100" dirty="0">
                        <a:solidFill>
                          <a:srgbClr val="FF0000"/>
                        </a:solidFill>
                      </a:endParaRPr>
                    </a:p>
                  </a:txBody>
                  <a:tcPr marL="91450" marR="91450" marT="45725" marB="45725"/>
                </a:tc>
                <a:tc gridSpan="2">
                  <a:txBody>
                    <a:bodyPr/>
                    <a:lstStyle/>
                    <a:p>
                      <a:pPr marL="0" marR="0" lvl="0" indent="0" algn="ctr" rtl="0">
                        <a:spcBef>
                          <a:spcPts val="0"/>
                        </a:spcBef>
                        <a:spcAft>
                          <a:spcPts val="0"/>
                        </a:spcAft>
                        <a:buNone/>
                      </a:pPr>
                      <a:r>
                        <a:rPr lang="en-GB" sz="1100" dirty="0" smtClean="0">
                          <a:solidFill>
                            <a:srgbClr val="FF3399"/>
                          </a:solidFill>
                        </a:rPr>
                        <a:t>Was Guy Fawkes a hero or a villain? </a:t>
                      </a:r>
                      <a:endParaRPr sz="1100" dirty="0">
                        <a:solidFill>
                          <a:srgbClr val="FF3399"/>
                        </a:solidFill>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100" dirty="0" smtClean="0">
                          <a:solidFill>
                            <a:srgbClr val="FFC000"/>
                          </a:solidFill>
                        </a:rPr>
                        <a:t>Do we celebrate Bonfire</a:t>
                      </a:r>
                      <a:r>
                        <a:rPr lang="en-GB" sz="1100" baseline="0" dirty="0" smtClean="0">
                          <a:solidFill>
                            <a:srgbClr val="FFC000"/>
                          </a:solidFill>
                        </a:rPr>
                        <a:t> night just to have fun? </a:t>
                      </a:r>
                      <a:endParaRPr sz="1100" dirty="0">
                        <a:solidFill>
                          <a:srgbClr val="FFC000"/>
                        </a:solidFill>
                      </a:endParaRPr>
                    </a:p>
                  </a:txBody>
                  <a:tcPr marL="91450" marR="91450" marT="45725" marB="45725"/>
                </a:tc>
                <a:tc>
                  <a:txBody>
                    <a:bodyPr/>
                    <a:lstStyle/>
                    <a:p>
                      <a:pPr marL="0" marR="0" lvl="0" indent="0" algn="ctr" rtl="0">
                        <a:spcBef>
                          <a:spcPts val="0"/>
                        </a:spcBef>
                        <a:spcAft>
                          <a:spcPts val="0"/>
                        </a:spcAft>
                        <a:buNone/>
                      </a:pPr>
                      <a:r>
                        <a:rPr lang="en-GB" sz="1100" dirty="0" smtClean="0">
                          <a:solidFill>
                            <a:srgbClr val="00CC00"/>
                          </a:solidFill>
                        </a:rPr>
                        <a:t>What</a:t>
                      </a:r>
                      <a:r>
                        <a:rPr lang="en-GB" sz="1100" baseline="0" dirty="0" smtClean="0">
                          <a:solidFill>
                            <a:srgbClr val="00CC00"/>
                          </a:solidFill>
                        </a:rPr>
                        <a:t> happened in London on 2</a:t>
                      </a:r>
                      <a:r>
                        <a:rPr lang="en-GB" sz="1100" baseline="30000" dirty="0" smtClean="0">
                          <a:solidFill>
                            <a:srgbClr val="00CC00"/>
                          </a:solidFill>
                        </a:rPr>
                        <a:t>nd</a:t>
                      </a:r>
                      <a:r>
                        <a:rPr lang="en-GB" sz="1100" baseline="0" dirty="0" smtClean="0">
                          <a:solidFill>
                            <a:srgbClr val="00CC00"/>
                          </a:solidFill>
                        </a:rPr>
                        <a:t> September 1666? </a:t>
                      </a:r>
                      <a:endParaRPr sz="1100" dirty="0">
                        <a:solidFill>
                          <a:srgbClr val="00CC00"/>
                        </a:solidFill>
                      </a:endParaRPr>
                    </a:p>
                  </a:txBody>
                  <a:tcPr marL="91450" marR="91450" marT="45725" marB="45725"/>
                </a:tc>
                <a:tc gridSpan="2">
                  <a:txBody>
                    <a:bodyPr/>
                    <a:lstStyle/>
                    <a:p>
                      <a:pPr marL="0" marR="0" lvl="0" indent="0" algn="ctr" rtl="0">
                        <a:spcBef>
                          <a:spcPts val="0"/>
                        </a:spcBef>
                        <a:spcAft>
                          <a:spcPts val="0"/>
                        </a:spcAft>
                        <a:buNone/>
                      </a:pPr>
                      <a:r>
                        <a:rPr lang="en-GB" sz="1100" dirty="0" smtClean="0">
                          <a:solidFill>
                            <a:srgbClr val="0070C0"/>
                          </a:solidFill>
                        </a:rPr>
                        <a:t>Why did</a:t>
                      </a:r>
                      <a:r>
                        <a:rPr lang="en-GB" sz="1100" baseline="0" dirty="0" smtClean="0">
                          <a:solidFill>
                            <a:srgbClr val="0070C0"/>
                          </a:solidFill>
                        </a:rPr>
                        <a:t> the fire spread so quickly? </a:t>
                      </a:r>
                      <a:endParaRPr sz="1100" dirty="0">
                        <a:solidFill>
                          <a:srgbClr val="0070C0"/>
                        </a:solidFill>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100" dirty="0" smtClean="0">
                          <a:solidFill>
                            <a:srgbClr val="7030A0"/>
                          </a:solidFill>
                        </a:rPr>
                        <a:t>Why do we know so much about the Great Fire of London? </a:t>
                      </a:r>
                      <a:endParaRPr sz="1100" dirty="0">
                        <a:solidFill>
                          <a:srgbClr val="7030A0"/>
                        </a:solidFill>
                      </a:endParaRPr>
                    </a:p>
                  </a:txBody>
                  <a:tcPr marL="91450" marR="91450" marT="45725" marB="45725"/>
                </a:tc>
                <a:extLst>
                  <a:ext uri="{0D108BD9-81ED-4DB2-BD59-A6C34878D82A}">
                    <a16:rowId xmlns:a16="http://schemas.microsoft.com/office/drawing/2014/main" val="10010"/>
                  </a:ext>
                </a:extLst>
              </a:tr>
            </a:tbl>
          </a:graphicData>
        </a:graphic>
      </p:graphicFrame>
      <p:sp>
        <p:nvSpPr>
          <p:cNvPr id="87" name="Google Shape;87;p1"/>
          <p:cNvSpPr txBox="1"/>
          <p:nvPr/>
        </p:nvSpPr>
        <p:spPr>
          <a:xfrm>
            <a:off x="171918" y="8956766"/>
            <a:ext cx="12141426" cy="369332"/>
          </a:xfrm>
          <a:prstGeom prst="rect">
            <a:avLst/>
          </a:prstGeom>
          <a:solidFill>
            <a:srgbClr val="D8D8D8"/>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Big Finish: </a:t>
            </a:r>
            <a:endParaRPr sz="1800" b="1" dirty="0">
              <a:solidFill>
                <a:schemeClr val="dk1"/>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a:stretch/>
        </p:blipFill>
        <p:spPr>
          <a:xfrm>
            <a:off x="1566917" y="8078023"/>
            <a:ext cx="401631" cy="378155"/>
          </a:xfrm>
          <a:prstGeom prst="rect">
            <a:avLst/>
          </a:prstGeom>
          <a:noFill/>
          <a:ln>
            <a:noFill/>
          </a:ln>
        </p:spPr>
      </p:pic>
      <p:pic>
        <p:nvPicPr>
          <p:cNvPr id="89" name="Google Shape;89;p1"/>
          <p:cNvPicPr preferRelativeResize="0"/>
          <p:nvPr/>
        </p:nvPicPr>
        <p:blipFill rotWithShape="1">
          <a:blip r:embed="rId4">
            <a:alphaModFix/>
          </a:blip>
          <a:srcRect/>
          <a:stretch/>
        </p:blipFill>
        <p:spPr>
          <a:xfrm>
            <a:off x="757393" y="8055084"/>
            <a:ext cx="512187" cy="504654"/>
          </a:xfrm>
          <a:prstGeom prst="rect">
            <a:avLst/>
          </a:prstGeom>
          <a:noFill/>
          <a:ln>
            <a:noFill/>
          </a:ln>
        </p:spPr>
      </p:pic>
      <p:pic>
        <p:nvPicPr>
          <p:cNvPr id="90" name="Google Shape;90;p1" descr="Image result for communicate icon"/>
          <p:cNvPicPr preferRelativeResize="0"/>
          <p:nvPr/>
        </p:nvPicPr>
        <p:blipFill rotWithShape="1">
          <a:blip r:embed="rId5">
            <a:alphaModFix/>
          </a:blip>
          <a:srcRect/>
          <a:stretch/>
        </p:blipFill>
        <p:spPr>
          <a:xfrm>
            <a:off x="2681747" y="8055084"/>
            <a:ext cx="620232" cy="620232"/>
          </a:xfrm>
          <a:prstGeom prst="rect">
            <a:avLst/>
          </a:prstGeom>
          <a:noFill/>
          <a:ln>
            <a:noFill/>
          </a:ln>
        </p:spPr>
      </p:pic>
      <p:pic>
        <p:nvPicPr>
          <p:cNvPr id="91" name="Google Shape;91;p1"/>
          <p:cNvPicPr preferRelativeResize="0"/>
          <p:nvPr/>
        </p:nvPicPr>
        <p:blipFill rotWithShape="1">
          <a:blip r:embed="rId6">
            <a:alphaModFix/>
          </a:blip>
          <a:srcRect l="14714" t="17975" r="14175" b="24716"/>
          <a:stretch/>
        </p:blipFill>
        <p:spPr>
          <a:xfrm>
            <a:off x="3445439" y="8121048"/>
            <a:ext cx="490688" cy="426564"/>
          </a:xfrm>
          <a:prstGeom prst="rect">
            <a:avLst/>
          </a:prstGeom>
          <a:noFill/>
          <a:ln>
            <a:noFill/>
          </a:ln>
        </p:spPr>
      </p:pic>
      <p:pic>
        <p:nvPicPr>
          <p:cNvPr id="92" name="Google Shape;92;p1"/>
          <p:cNvPicPr preferRelativeResize="0"/>
          <p:nvPr/>
        </p:nvPicPr>
        <p:blipFill rotWithShape="1">
          <a:blip r:embed="rId3">
            <a:alphaModFix/>
          </a:blip>
          <a:srcRect/>
          <a:stretch/>
        </p:blipFill>
        <p:spPr>
          <a:xfrm>
            <a:off x="4719844" y="8142538"/>
            <a:ext cx="401631" cy="378155"/>
          </a:xfrm>
          <a:prstGeom prst="rect">
            <a:avLst/>
          </a:prstGeom>
          <a:noFill/>
          <a:ln>
            <a:noFill/>
          </a:ln>
        </p:spPr>
      </p:pic>
      <p:pic>
        <p:nvPicPr>
          <p:cNvPr id="93" name="Google Shape;93;p1" descr="Image result for communicate icon"/>
          <p:cNvPicPr preferRelativeResize="0"/>
          <p:nvPr/>
        </p:nvPicPr>
        <p:blipFill rotWithShape="1">
          <a:blip r:embed="rId5">
            <a:alphaModFix/>
          </a:blip>
          <a:srcRect/>
          <a:stretch/>
        </p:blipFill>
        <p:spPr>
          <a:xfrm>
            <a:off x="5360101" y="8044773"/>
            <a:ext cx="620232" cy="620232"/>
          </a:xfrm>
          <a:prstGeom prst="rect">
            <a:avLst/>
          </a:prstGeom>
          <a:noFill/>
          <a:ln>
            <a:noFill/>
          </a:ln>
        </p:spPr>
      </p:pic>
      <p:pic>
        <p:nvPicPr>
          <p:cNvPr id="94" name="Google Shape;94;p1"/>
          <p:cNvPicPr preferRelativeResize="0"/>
          <p:nvPr/>
        </p:nvPicPr>
        <p:blipFill rotWithShape="1">
          <a:blip r:embed="rId6">
            <a:alphaModFix/>
          </a:blip>
          <a:srcRect l="14714" t="17975" r="14175" b="24716"/>
          <a:stretch/>
        </p:blipFill>
        <p:spPr>
          <a:xfrm>
            <a:off x="7660650" y="8178730"/>
            <a:ext cx="490688" cy="426564"/>
          </a:xfrm>
          <a:prstGeom prst="rect">
            <a:avLst/>
          </a:prstGeom>
          <a:noFill/>
          <a:ln>
            <a:noFill/>
          </a:ln>
        </p:spPr>
      </p:pic>
      <p:pic>
        <p:nvPicPr>
          <p:cNvPr id="95" name="Google Shape;95;p1" descr="Image result for communicate icon"/>
          <p:cNvPicPr preferRelativeResize="0"/>
          <p:nvPr/>
        </p:nvPicPr>
        <p:blipFill rotWithShape="1">
          <a:blip r:embed="rId5">
            <a:alphaModFix/>
          </a:blip>
          <a:srcRect/>
          <a:stretch/>
        </p:blipFill>
        <p:spPr>
          <a:xfrm>
            <a:off x="6710330" y="8121048"/>
            <a:ext cx="620232" cy="620232"/>
          </a:xfrm>
          <a:prstGeom prst="rect">
            <a:avLst/>
          </a:prstGeom>
          <a:noFill/>
          <a:ln>
            <a:noFill/>
          </a:ln>
        </p:spPr>
      </p:pic>
      <p:pic>
        <p:nvPicPr>
          <p:cNvPr id="96" name="Google Shape;96;p1"/>
          <p:cNvPicPr preferRelativeResize="0"/>
          <p:nvPr/>
        </p:nvPicPr>
        <p:blipFill rotWithShape="1">
          <a:blip r:embed="rId4">
            <a:alphaModFix/>
          </a:blip>
          <a:srcRect/>
          <a:stretch/>
        </p:blipFill>
        <p:spPr>
          <a:xfrm>
            <a:off x="8722368" y="8134338"/>
            <a:ext cx="512187" cy="504654"/>
          </a:xfrm>
          <a:prstGeom prst="rect">
            <a:avLst/>
          </a:prstGeom>
          <a:noFill/>
          <a:ln>
            <a:noFill/>
          </a:ln>
        </p:spPr>
      </p:pic>
      <p:pic>
        <p:nvPicPr>
          <p:cNvPr id="97" name="Google Shape;97;p1"/>
          <p:cNvPicPr preferRelativeResize="0"/>
          <p:nvPr/>
        </p:nvPicPr>
        <p:blipFill rotWithShape="1">
          <a:blip r:embed="rId3">
            <a:alphaModFix/>
          </a:blip>
          <a:srcRect/>
          <a:stretch/>
        </p:blipFill>
        <p:spPr>
          <a:xfrm>
            <a:off x="9702333" y="8158331"/>
            <a:ext cx="401631" cy="378155"/>
          </a:xfrm>
          <a:prstGeom prst="rect">
            <a:avLst/>
          </a:prstGeom>
          <a:noFill/>
          <a:ln>
            <a:noFill/>
          </a:ln>
        </p:spPr>
      </p:pic>
      <p:pic>
        <p:nvPicPr>
          <p:cNvPr id="98" name="Google Shape;98;p1"/>
          <p:cNvPicPr preferRelativeResize="0"/>
          <p:nvPr/>
        </p:nvPicPr>
        <p:blipFill rotWithShape="1">
          <a:blip r:embed="rId4">
            <a:alphaModFix/>
          </a:blip>
          <a:srcRect/>
          <a:stretch/>
        </p:blipFill>
        <p:spPr>
          <a:xfrm>
            <a:off x="11575711" y="8162187"/>
            <a:ext cx="512187" cy="504654"/>
          </a:xfrm>
          <a:prstGeom prst="rect">
            <a:avLst/>
          </a:prstGeom>
          <a:noFill/>
          <a:ln>
            <a:noFill/>
          </a:ln>
        </p:spPr>
      </p:pic>
      <p:pic>
        <p:nvPicPr>
          <p:cNvPr id="99" name="Google Shape;99;p1" descr="Image result for communicate icon"/>
          <p:cNvPicPr preferRelativeResize="0"/>
          <p:nvPr/>
        </p:nvPicPr>
        <p:blipFill rotWithShape="1">
          <a:blip r:embed="rId5">
            <a:alphaModFix/>
          </a:blip>
          <a:srcRect/>
          <a:stretch/>
        </p:blipFill>
        <p:spPr>
          <a:xfrm>
            <a:off x="10700232" y="8134014"/>
            <a:ext cx="620232" cy="620232"/>
          </a:xfrm>
          <a:prstGeom prst="rect">
            <a:avLst/>
          </a:prstGeom>
          <a:noFill/>
          <a:ln>
            <a:noFill/>
          </a:ln>
        </p:spPr>
      </p:pic>
      <p:sp>
        <p:nvSpPr>
          <p:cNvPr id="100" name="Google Shape;100;p1"/>
          <p:cNvSpPr txBox="1"/>
          <p:nvPr/>
        </p:nvSpPr>
        <p:spPr>
          <a:xfrm>
            <a:off x="1838747" y="262826"/>
            <a:ext cx="9481717" cy="369332"/>
          </a:xfrm>
          <a:prstGeom prst="rect">
            <a:avLst/>
          </a:prstGeom>
          <a:solidFill>
            <a:srgbClr val="D8D8D8"/>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Year group: Year </a:t>
            </a:r>
            <a:r>
              <a:rPr lang="en-GB" sz="1800" b="1" dirty="0" smtClean="0">
                <a:solidFill>
                  <a:schemeClr val="dk1"/>
                </a:solidFill>
                <a:latin typeface="Calibri"/>
                <a:ea typeface="Calibri"/>
                <a:cs typeface="Calibri"/>
                <a:sym typeface="Calibri"/>
              </a:rPr>
              <a:t>Two </a:t>
            </a:r>
            <a:r>
              <a:rPr lang="en-GB" sz="1800" b="1" dirty="0">
                <a:solidFill>
                  <a:schemeClr val="dk1"/>
                </a:solidFill>
                <a:latin typeface="Calibri"/>
                <a:ea typeface="Calibri"/>
                <a:cs typeface="Calibri"/>
                <a:sym typeface="Calibri"/>
              </a:rPr>
              <a:t>Term: </a:t>
            </a:r>
            <a:r>
              <a:rPr lang="en-GB" sz="1800" b="1" dirty="0" smtClean="0">
                <a:solidFill>
                  <a:schemeClr val="dk1"/>
                </a:solidFill>
                <a:latin typeface="Calibri"/>
                <a:ea typeface="Calibri"/>
                <a:cs typeface="Calibri"/>
                <a:sym typeface="Calibri"/>
              </a:rPr>
              <a:t>Autumn Topic</a:t>
            </a:r>
            <a:r>
              <a:rPr lang="en-GB" sz="1800" b="1" dirty="0">
                <a:solidFill>
                  <a:schemeClr val="dk1"/>
                </a:solidFill>
                <a:latin typeface="Calibri"/>
                <a:ea typeface="Calibri"/>
                <a:cs typeface="Calibri"/>
                <a:sym typeface="Calibri"/>
              </a:rPr>
              <a:t>: </a:t>
            </a:r>
            <a:r>
              <a:rPr lang="en-GB" sz="1800" b="1" dirty="0" smtClean="0">
                <a:solidFill>
                  <a:schemeClr val="dk1"/>
                </a:solidFill>
                <a:latin typeface="Calibri"/>
                <a:ea typeface="Calibri"/>
                <a:cs typeface="Calibri"/>
                <a:sym typeface="Calibri"/>
              </a:rPr>
              <a:t>Bonfire Night and Great Fire of London</a:t>
            </a:r>
            <a:endParaRPr sz="1800" b="1" dirty="0">
              <a:solidFill>
                <a:schemeClr val="dk1"/>
              </a:solidFill>
              <a:latin typeface="Calibri"/>
              <a:ea typeface="Calibri"/>
              <a:cs typeface="Calibri"/>
              <a:sym typeface="Calibri"/>
            </a:endParaRPr>
          </a:p>
        </p:txBody>
      </p:sp>
      <p:pic>
        <p:nvPicPr>
          <p:cNvPr id="101" name="Google Shape;101;p1"/>
          <p:cNvPicPr preferRelativeResize="0"/>
          <p:nvPr/>
        </p:nvPicPr>
        <p:blipFill rotWithShape="1">
          <a:blip r:embed="rId7">
            <a:alphaModFix/>
          </a:blip>
          <a:srcRect/>
          <a:stretch/>
        </p:blipFill>
        <p:spPr>
          <a:xfrm>
            <a:off x="11666920" y="219374"/>
            <a:ext cx="646424" cy="67554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565</Words>
  <Application>Microsoft Office PowerPoint</Application>
  <PresentationFormat>A3 Paper (297x420 mm)</PresentationFormat>
  <Paragraphs>50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Bedwell</dc:creator>
  <cp:lastModifiedBy>Hannah Gray</cp:lastModifiedBy>
  <cp:revision>7</cp:revision>
  <dcterms:created xsi:type="dcterms:W3CDTF">2021-12-06T11:27:23Z</dcterms:created>
  <dcterms:modified xsi:type="dcterms:W3CDTF">2025-02-12T13:26:01Z</dcterms:modified>
</cp:coreProperties>
</file>