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12801600" cy="9601200" type="A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 roundtripDataSignature="AMtx7mjluRUFbgP5QJo8GU/1BHYilbf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A6F2FB1-3AC5-45EA-A73C-65F0B0A61066}">
  <a:tblStyle styleId="{9A6F2FB1-3AC5-45EA-A73C-65F0B0A61066}"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15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960120" y="1571308"/>
            <a:ext cx="10881360" cy="334264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8400"/>
              <a:buFont typeface="Calibri"/>
              <a:buNone/>
              <a:defRPr sz="8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
          <p:cNvSpPr txBox="1">
            <a:spLocks noGrp="1"/>
          </p:cNvSpPr>
          <p:nvPr>
            <p:ph type="subTitle" idx="1"/>
          </p:nvPr>
        </p:nvSpPr>
        <p:spPr>
          <a:xfrm>
            <a:off x="1600200" y="5042853"/>
            <a:ext cx="9601200" cy="231806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Clr>
                <a:schemeClr val="dk1"/>
              </a:buClr>
              <a:buSzPts val="3360"/>
              <a:buNone/>
              <a:defRPr sz="3359"/>
            </a:lvl1pPr>
            <a:lvl2pPr lvl="1" algn="ctr">
              <a:lnSpc>
                <a:spcPct val="90000"/>
              </a:lnSpc>
              <a:spcBef>
                <a:spcPts val="700"/>
              </a:spcBef>
              <a:spcAft>
                <a:spcPts val="0"/>
              </a:spcAft>
              <a:buClr>
                <a:schemeClr val="dk1"/>
              </a:buClr>
              <a:buSzPts val="2800"/>
              <a:buNone/>
              <a:defRPr sz="2800"/>
            </a:lvl2pPr>
            <a:lvl3pPr lvl="2" algn="ctr">
              <a:lnSpc>
                <a:spcPct val="90000"/>
              </a:lnSpc>
              <a:spcBef>
                <a:spcPts val="700"/>
              </a:spcBef>
              <a:spcAft>
                <a:spcPts val="0"/>
              </a:spcAft>
              <a:buClr>
                <a:schemeClr val="dk1"/>
              </a:buClr>
              <a:buSzPts val="2520"/>
              <a:buNone/>
              <a:defRPr sz="2520"/>
            </a:lvl3pPr>
            <a:lvl4pPr lvl="3" algn="ctr">
              <a:lnSpc>
                <a:spcPct val="90000"/>
              </a:lnSpc>
              <a:spcBef>
                <a:spcPts val="700"/>
              </a:spcBef>
              <a:spcAft>
                <a:spcPts val="0"/>
              </a:spcAft>
              <a:buClr>
                <a:schemeClr val="dk1"/>
              </a:buClr>
              <a:buSzPts val="2240"/>
              <a:buNone/>
              <a:defRPr sz="2240"/>
            </a:lvl4pPr>
            <a:lvl5pPr lvl="4" algn="ctr">
              <a:lnSpc>
                <a:spcPct val="90000"/>
              </a:lnSpc>
              <a:spcBef>
                <a:spcPts val="700"/>
              </a:spcBef>
              <a:spcAft>
                <a:spcPts val="0"/>
              </a:spcAft>
              <a:buClr>
                <a:schemeClr val="dk1"/>
              </a:buClr>
              <a:buSzPts val="2240"/>
              <a:buNone/>
              <a:defRPr sz="2240"/>
            </a:lvl5pPr>
            <a:lvl6pPr lvl="5" algn="ctr">
              <a:lnSpc>
                <a:spcPct val="90000"/>
              </a:lnSpc>
              <a:spcBef>
                <a:spcPts val="700"/>
              </a:spcBef>
              <a:spcAft>
                <a:spcPts val="0"/>
              </a:spcAft>
              <a:buClr>
                <a:schemeClr val="dk1"/>
              </a:buClr>
              <a:buSzPts val="2240"/>
              <a:buNone/>
              <a:defRPr sz="2240"/>
            </a:lvl6pPr>
            <a:lvl7pPr lvl="6" algn="ctr">
              <a:lnSpc>
                <a:spcPct val="90000"/>
              </a:lnSpc>
              <a:spcBef>
                <a:spcPts val="700"/>
              </a:spcBef>
              <a:spcAft>
                <a:spcPts val="0"/>
              </a:spcAft>
              <a:buClr>
                <a:schemeClr val="dk1"/>
              </a:buClr>
              <a:buSzPts val="2240"/>
              <a:buNone/>
              <a:defRPr sz="2240"/>
            </a:lvl7pPr>
            <a:lvl8pPr lvl="7" algn="ctr">
              <a:lnSpc>
                <a:spcPct val="90000"/>
              </a:lnSpc>
              <a:spcBef>
                <a:spcPts val="700"/>
              </a:spcBef>
              <a:spcAft>
                <a:spcPts val="0"/>
              </a:spcAft>
              <a:buClr>
                <a:schemeClr val="dk1"/>
              </a:buClr>
              <a:buSzPts val="2240"/>
              <a:buNone/>
              <a:defRPr sz="2240"/>
            </a:lvl8pPr>
            <a:lvl9pPr lvl="8" algn="ctr">
              <a:lnSpc>
                <a:spcPct val="90000"/>
              </a:lnSpc>
              <a:spcBef>
                <a:spcPts val="700"/>
              </a:spcBef>
              <a:spcAft>
                <a:spcPts val="0"/>
              </a:spcAft>
              <a:buClr>
                <a:schemeClr val="dk1"/>
              </a:buClr>
              <a:buSzPts val="2240"/>
              <a:buNone/>
              <a:defRPr sz="2240"/>
            </a:lvl9pPr>
          </a:lstStyle>
          <a:p>
            <a:endParaRPr/>
          </a:p>
        </p:txBody>
      </p:sp>
      <p:sp>
        <p:nvSpPr>
          <p:cNvPr id="14" name="Google Shape;14;p3"/>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3354864" y="81122"/>
            <a:ext cx="6091873" cy="1104138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6473032" y="3199289"/>
            <a:ext cx="8136573" cy="2760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872332" y="518954"/>
            <a:ext cx="8136573" cy="81210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880110" y="2555875"/>
            <a:ext cx="110413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20" name="Google Shape;20;p4"/>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873443" y="2393635"/>
            <a:ext cx="11041380" cy="399383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8400"/>
              <a:buFont typeface="Calibri"/>
              <a:buNone/>
              <a:defRPr sz="8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873443" y="6425250"/>
            <a:ext cx="11041380" cy="21002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3360"/>
              <a:buNone/>
              <a:defRPr sz="3359">
                <a:solidFill>
                  <a:schemeClr val="dk1"/>
                </a:solidFill>
              </a:defRPr>
            </a:lvl1pPr>
            <a:lvl2pPr marL="914400" lvl="1" indent="-228600" algn="l">
              <a:lnSpc>
                <a:spcPct val="90000"/>
              </a:lnSpc>
              <a:spcBef>
                <a:spcPts val="700"/>
              </a:spcBef>
              <a:spcAft>
                <a:spcPts val="0"/>
              </a:spcAft>
              <a:buClr>
                <a:srgbClr val="888888"/>
              </a:buClr>
              <a:buSzPts val="2800"/>
              <a:buNone/>
              <a:defRPr sz="2800">
                <a:solidFill>
                  <a:srgbClr val="888888"/>
                </a:solidFill>
              </a:defRPr>
            </a:lvl2pPr>
            <a:lvl3pPr marL="1371600" lvl="2" indent="-228600" algn="l">
              <a:lnSpc>
                <a:spcPct val="90000"/>
              </a:lnSpc>
              <a:spcBef>
                <a:spcPts val="700"/>
              </a:spcBef>
              <a:spcAft>
                <a:spcPts val="0"/>
              </a:spcAft>
              <a:buClr>
                <a:srgbClr val="888888"/>
              </a:buClr>
              <a:buSzPts val="2520"/>
              <a:buNone/>
              <a:defRPr sz="2520">
                <a:solidFill>
                  <a:srgbClr val="888888"/>
                </a:solidFill>
              </a:defRPr>
            </a:lvl3pPr>
            <a:lvl4pPr marL="1828800" lvl="3" indent="-228600" algn="l">
              <a:lnSpc>
                <a:spcPct val="90000"/>
              </a:lnSpc>
              <a:spcBef>
                <a:spcPts val="700"/>
              </a:spcBef>
              <a:spcAft>
                <a:spcPts val="0"/>
              </a:spcAft>
              <a:buClr>
                <a:srgbClr val="888888"/>
              </a:buClr>
              <a:buSzPts val="2240"/>
              <a:buNone/>
              <a:defRPr sz="2240">
                <a:solidFill>
                  <a:srgbClr val="888888"/>
                </a:solidFill>
              </a:defRPr>
            </a:lvl4pPr>
            <a:lvl5pPr marL="2286000" lvl="4" indent="-228600" algn="l">
              <a:lnSpc>
                <a:spcPct val="90000"/>
              </a:lnSpc>
              <a:spcBef>
                <a:spcPts val="700"/>
              </a:spcBef>
              <a:spcAft>
                <a:spcPts val="0"/>
              </a:spcAft>
              <a:buClr>
                <a:srgbClr val="888888"/>
              </a:buClr>
              <a:buSzPts val="2240"/>
              <a:buNone/>
              <a:defRPr sz="2240">
                <a:solidFill>
                  <a:srgbClr val="888888"/>
                </a:solidFill>
              </a:defRPr>
            </a:lvl5pPr>
            <a:lvl6pPr marL="2743200" lvl="5" indent="-228600" algn="l">
              <a:lnSpc>
                <a:spcPct val="90000"/>
              </a:lnSpc>
              <a:spcBef>
                <a:spcPts val="700"/>
              </a:spcBef>
              <a:spcAft>
                <a:spcPts val="0"/>
              </a:spcAft>
              <a:buClr>
                <a:srgbClr val="888888"/>
              </a:buClr>
              <a:buSzPts val="2240"/>
              <a:buNone/>
              <a:defRPr sz="2240">
                <a:solidFill>
                  <a:srgbClr val="888888"/>
                </a:solidFill>
              </a:defRPr>
            </a:lvl6pPr>
            <a:lvl7pPr marL="3200400" lvl="6" indent="-228600" algn="l">
              <a:lnSpc>
                <a:spcPct val="90000"/>
              </a:lnSpc>
              <a:spcBef>
                <a:spcPts val="700"/>
              </a:spcBef>
              <a:spcAft>
                <a:spcPts val="0"/>
              </a:spcAft>
              <a:buClr>
                <a:srgbClr val="888888"/>
              </a:buClr>
              <a:buSzPts val="2240"/>
              <a:buNone/>
              <a:defRPr sz="2240">
                <a:solidFill>
                  <a:srgbClr val="888888"/>
                </a:solidFill>
              </a:defRPr>
            </a:lvl7pPr>
            <a:lvl8pPr marL="3657600" lvl="7" indent="-228600" algn="l">
              <a:lnSpc>
                <a:spcPct val="90000"/>
              </a:lnSpc>
              <a:spcBef>
                <a:spcPts val="700"/>
              </a:spcBef>
              <a:spcAft>
                <a:spcPts val="0"/>
              </a:spcAft>
              <a:buClr>
                <a:srgbClr val="888888"/>
              </a:buClr>
              <a:buSzPts val="2240"/>
              <a:buNone/>
              <a:defRPr sz="2240">
                <a:solidFill>
                  <a:srgbClr val="888888"/>
                </a:solidFill>
              </a:defRPr>
            </a:lvl8pPr>
            <a:lvl9pPr marL="4114800" lvl="8" indent="-228600" algn="l">
              <a:lnSpc>
                <a:spcPct val="90000"/>
              </a:lnSpc>
              <a:spcBef>
                <a:spcPts val="700"/>
              </a:spcBef>
              <a:spcAft>
                <a:spcPts val="0"/>
              </a:spcAft>
              <a:buClr>
                <a:srgbClr val="888888"/>
              </a:buClr>
              <a:buSzPts val="2240"/>
              <a:buNone/>
              <a:defRPr sz="2240">
                <a:solidFill>
                  <a:srgbClr val="888888"/>
                </a:solidFill>
              </a:defRPr>
            </a:lvl9pPr>
          </a:lstStyle>
          <a:p>
            <a:endParaRPr/>
          </a:p>
        </p:txBody>
      </p:sp>
      <p:sp>
        <p:nvSpPr>
          <p:cNvPr id="26" name="Google Shape;26;p5"/>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880110" y="2555875"/>
            <a:ext cx="54406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6480810" y="2555875"/>
            <a:ext cx="54406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33" name="Google Shape;33;p6"/>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881777"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881779" y="2353628"/>
            <a:ext cx="5415676" cy="115347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400"/>
              </a:spcBef>
              <a:spcAft>
                <a:spcPts val="0"/>
              </a:spcAft>
              <a:buClr>
                <a:schemeClr val="dk1"/>
              </a:buClr>
              <a:buSzPts val="3360"/>
              <a:buNone/>
              <a:defRPr sz="3359" b="1"/>
            </a:lvl1pPr>
            <a:lvl2pPr marL="914400" lvl="1" indent="-228600" algn="l">
              <a:lnSpc>
                <a:spcPct val="90000"/>
              </a:lnSpc>
              <a:spcBef>
                <a:spcPts val="700"/>
              </a:spcBef>
              <a:spcAft>
                <a:spcPts val="0"/>
              </a:spcAft>
              <a:buClr>
                <a:schemeClr val="dk1"/>
              </a:buClr>
              <a:buSzPts val="2800"/>
              <a:buNone/>
              <a:defRPr sz="2800" b="1"/>
            </a:lvl2pPr>
            <a:lvl3pPr marL="1371600" lvl="2" indent="-228600" algn="l">
              <a:lnSpc>
                <a:spcPct val="90000"/>
              </a:lnSpc>
              <a:spcBef>
                <a:spcPts val="700"/>
              </a:spcBef>
              <a:spcAft>
                <a:spcPts val="0"/>
              </a:spcAft>
              <a:buClr>
                <a:schemeClr val="dk1"/>
              </a:buClr>
              <a:buSzPts val="2520"/>
              <a:buNone/>
              <a:defRPr sz="2520" b="1"/>
            </a:lvl3pPr>
            <a:lvl4pPr marL="1828800" lvl="3" indent="-228600" algn="l">
              <a:lnSpc>
                <a:spcPct val="90000"/>
              </a:lnSpc>
              <a:spcBef>
                <a:spcPts val="700"/>
              </a:spcBef>
              <a:spcAft>
                <a:spcPts val="0"/>
              </a:spcAft>
              <a:buClr>
                <a:schemeClr val="dk1"/>
              </a:buClr>
              <a:buSzPts val="2240"/>
              <a:buNone/>
              <a:defRPr sz="2240" b="1"/>
            </a:lvl4pPr>
            <a:lvl5pPr marL="2286000" lvl="4" indent="-228600" algn="l">
              <a:lnSpc>
                <a:spcPct val="90000"/>
              </a:lnSpc>
              <a:spcBef>
                <a:spcPts val="700"/>
              </a:spcBef>
              <a:spcAft>
                <a:spcPts val="0"/>
              </a:spcAft>
              <a:buClr>
                <a:schemeClr val="dk1"/>
              </a:buClr>
              <a:buSzPts val="2240"/>
              <a:buNone/>
              <a:defRPr sz="2240" b="1"/>
            </a:lvl5pPr>
            <a:lvl6pPr marL="2743200" lvl="5" indent="-228600" algn="l">
              <a:lnSpc>
                <a:spcPct val="90000"/>
              </a:lnSpc>
              <a:spcBef>
                <a:spcPts val="700"/>
              </a:spcBef>
              <a:spcAft>
                <a:spcPts val="0"/>
              </a:spcAft>
              <a:buClr>
                <a:schemeClr val="dk1"/>
              </a:buClr>
              <a:buSzPts val="2240"/>
              <a:buNone/>
              <a:defRPr sz="2240" b="1"/>
            </a:lvl6pPr>
            <a:lvl7pPr marL="3200400" lvl="6" indent="-228600" algn="l">
              <a:lnSpc>
                <a:spcPct val="90000"/>
              </a:lnSpc>
              <a:spcBef>
                <a:spcPts val="700"/>
              </a:spcBef>
              <a:spcAft>
                <a:spcPts val="0"/>
              </a:spcAft>
              <a:buClr>
                <a:schemeClr val="dk1"/>
              </a:buClr>
              <a:buSzPts val="2240"/>
              <a:buNone/>
              <a:defRPr sz="2240" b="1"/>
            </a:lvl7pPr>
            <a:lvl8pPr marL="3657600" lvl="7" indent="-228600" algn="l">
              <a:lnSpc>
                <a:spcPct val="90000"/>
              </a:lnSpc>
              <a:spcBef>
                <a:spcPts val="700"/>
              </a:spcBef>
              <a:spcAft>
                <a:spcPts val="0"/>
              </a:spcAft>
              <a:buClr>
                <a:schemeClr val="dk1"/>
              </a:buClr>
              <a:buSzPts val="2240"/>
              <a:buNone/>
              <a:defRPr sz="2240" b="1"/>
            </a:lvl8pPr>
            <a:lvl9pPr marL="4114800" lvl="8" indent="-228600" algn="l">
              <a:lnSpc>
                <a:spcPct val="90000"/>
              </a:lnSpc>
              <a:spcBef>
                <a:spcPts val="700"/>
              </a:spcBef>
              <a:spcAft>
                <a:spcPts val="0"/>
              </a:spcAft>
              <a:buClr>
                <a:schemeClr val="dk1"/>
              </a:buClr>
              <a:buSzPts val="2240"/>
              <a:buNone/>
              <a:defRPr sz="2240" b="1"/>
            </a:lvl9pPr>
          </a:lstStyle>
          <a:p>
            <a:endParaRPr/>
          </a:p>
        </p:txBody>
      </p:sp>
      <p:sp>
        <p:nvSpPr>
          <p:cNvPr id="39" name="Google Shape;39;p7"/>
          <p:cNvSpPr txBox="1">
            <a:spLocks noGrp="1"/>
          </p:cNvSpPr>
          <p:nvPr>
            <p:ph type="body" idx="2"/>
          </p:nvPr>
        </p:nvSpPr>
        <p:spPr>
          <a:xfrm>
            <a:off x="881779" y="3507105"/>
            <a:ext cx="5415676" cy="515842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40" name="Google Shape;40;p7"/>
          <p:cNvSpPr txBox="1">
            <a:spLocks noGrp="1"/>
          </p:cNvSpPr>
          <p:nvPr>
            <p:ph type="body" idx="3"/>
          </p:nvPr>
        </p:nvSpPr>
        <p:spPr>
          <a:xfrm>
            <a:off x="6480811" y="2353628"/>
            <a:ext cx="5442347" cy="115347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400"/>
              </a:spcBef>
              <a:spcAft>
                <a:spcPts val="0"/>
              </a:spcAft>
              <a:buClr>
                <a:schemeClr val="dk1"/>
              </a:buClr>
              <a:buSzPts val="3360"/>
              <a:buNone/>
              <a:defRPr sz="3359" b="1"/>
            </a:lvl1pPr>
            <a:lvl2pPr marL="914400" lvl="1" indent="-228600" algn="l">
              <a:lnSpc>
                <a:spcPct val="90000"/>
              </a:lnSpc>
              <a:spcBef>
                <a:spcPts val="700"/>
              </a:spcBef>
              <a:spcAft>
                <a:spcPts val="0"/>
              </a:spcAft>
              <a:buClr>
                <a:schemeClr val="dk1"/>
              </a:buClr>
              <a:buSzPts val="2800"/>
              <a:buNone/>
              <a:defRPr sz="2800" b="1"/>
            </a:lvl2pPr>
            <a:lvl3pPr marL="1371600" lvl="2" indent="-228600" algn="l">
              <a:lnSpc>
                <a:spcPct val="90000"/>
              </a:lnSpc>
              <a:spcBef>
                <a:spcPts val="700"/>
              </a:spcBef>
              <a:spcAft>
                <a:spcPts val="0"/>
              </a:spcAft>
              <a:buClr>
                <a:schemeClr val="dk1"/>
              </a:buClr>
              <a:buSzPts val="2520"/>
              <a:buNone/>
              <a:defRPr sz="2520" b="1"/>
            </a:lvl3pPr>
            <a:lvl4pPr marL="1828800" lvl="3" indent="-228600" algn="l">
              <a:lnSpc>
                <a:spcPct val="90000"/>
              </a:lnSpc>
              <a:spcBef>
                <a:spcPts val="700"/>
              </a:spcBef>
              <a:spcAft>
                <a:spcPts val="0"/>
              </a:spcAft>
              <a:buClr>
                <a:schemeClr val="dk1"/>
              </a:buClr>
              <a:buSzPts val="2240"/>
              <a:buNone/>
              <a:defRPr sz="2240" b="1"/>
            </a:lvl4pPr>
            <a:lvl5pPr marL="2286000" lvl="4" indent="-228600" algn="l">
              <a:lnSpc>
                <a:spcPct val="90000"/>
              </a:lnSpc>
              <a:spcBef>
                <a:spcPts val="700"/>
              </a:spcBef>
              <a:spcAft>
                <a:spcPts val="0"/>
              </a:spcAft>
              <a:buClr>
                <a:schemeClr val="dk1"/>
              </a:buClr>
              <a:buSzPts val="2240"/>
              <a:buNone/>
              <a:defRPr sz="2240" b="1"/>
            </a:lvl5pPr>
            <a:lvl6pPr marL="2743200" lvl="5" indent="-228600" algn="l">
              <a:lnSpc>
                <a:spcPct val="90000"/>
              </a:lnSpc>
              <a:spcBef>
                <a:spcPts val="700"/>
              </a:spcBef>
              <a:spcAft>
                <a:spcPts val="0"/>
              </a:spcAft>
              <a:buClr>
                <a:schemeClr val="dk1"/>
              </a:buClr>
              <a:buSzPts val="2240"/>
              <a:buNone/>
              <a:defRPr sz="2240" b="1"/>
            </a:lvl6pPr>
            <a:lvl7pPr marL="3200400" lvl="6" indent="-228600" algn="l">
              <a:lnSpc>
                <a:spcPct val="90000"/>
              </a:lnSpc>
              <a:spcBef>
                <a:spcPts val="700"/>
              </a:spcBef>
              <a:spcAft>
                <a:spcPts val="0"/>
              </a:spcAft>
              <a:buClr>
                <a:schemeClr val="dk1"/>
              </a:buClr>
              <a:buSzPts val="2240"/>
              <a:buNone/>
              <a:defRPr sz="2240" b="1"/>
            </a:lvl7pPr>
            <a:lvl8pPr marL="3657600" lvl="7" indent="-228600" algn="l">
              <a:lnSpc>
                <a:spcPct val="90000"/>
              </a:lnSpc>
              <a:spcBef>
                <a:spcPts val="700"/>
              </a:spcBef>
              <a:spcAft>
                <a:spcPts val="0"/>
              </a:spcAft>
              <a:buClr>
                <a:schemeClr val="dk1"/>
              </a:buClr>
              <a:buSzPts val="2240"/>
              <a:buNone/>
              <a:defRPr sz="2240" b="1"/>
            </a:lvl8pPr>
            <a:lvl9pPr marL="4114800" lvl="8" indent="-228600" algn="l">
              <a:lnSpc>
                <a:spcPct val="90000"/>
              </a:lnSpc>
              <a:spcBef>
                <a:spcPts val="700"/>
              </a:spcBef>
              <a:spcAft>
                <a:spcPts val="0"/>
              </a:spcAft>
              <a:buClr>
                <a:schemeClr val="dk1"/>
              </a:buClr>
              <a:buSzPts val="2240"/>
              <a:buNone/>
              <a:defRPr sz="2240" b="1"/>
            </a:lvl9pPr>
          </a:lstStyle>
          <a:p>
            <a:endParaRPr/>
          </a:p>
        </p:txBody>
      </p:sp>
      <p:sp>
        <p:nvSpPr>
          <p:cNvPr id="41" name="Google Shape;41;p7"/>
          <p:cNvSpPr txBox="1">
            <a:spLocks noGrp="1"/>
          </p:cNvSpPr>
          <p:nvPr>
            <p:ph type="body" idx="4"/>
          </p:nvPr>
        </p:nvSpPr>
        <p:spPr>
          <a:xfrm>
            <a:off x="6480811" y="3507105"/>
            <a:ext cx="5442347" cy="515842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9"/>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81778" y="640080"/>
            <a:ext cx="4128849" cy="224028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80"/>
              <a:buFont typeface="Calibri"/>
              <a:buNone/>
              <a:defRPr sz="44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5442347" y="1382397"/>
            <a:ext cx="6480810" cy="6823075"/>
          </a:xfrm>
          <a:prstGeom prst="rect">
            <a:avLst/>
          </a:prstGeom>
          <a:noFill/>
          <a:ln>
            <a:noFill/>
          </a:ln>
        </p:spPr>
        <p:txBody>
          <a:bodyPr spcFirstLastPara="1" wrap="square" lIns="91425" tIns="45700" rIns="91425" bIns="45700" anchor="t" anchorCtr="0">
            <a:normAutofit/>
          </a:bodyPr>
          <a:lstStyle>
            <a:lvl1pPr marL="457200" lvl="0" indent="-513080" algn="l">
              <a:lnSpc>
                <a:spcPct val="90000"/>
              </a:lnSpc>
              <a:spcBef>
                <a:spcPts val="1400"/>
              </a:spcBef>
              <a:spcAft>
                <a:spcPts val="0"/>
              </a:spcAft>
              <a:buClr>
                <a:schemeClr val="dk1"/>
              </a:buClr>
              <a:buSzPts val="4480"/>
              <a:buChar char="•"/>
              <a:defRPr sz="4480"/>
            </a:lvl1pPr>
            <a:lvl2pPr marL="914400" lvl="1" indent="-477519" algn="l">
              <a:lnSpc>
                <a:spcPct val="90000"/>
              </a:lnSpc>
              <a:spcBef>
                <a:spcPts val="700"/>
              </a:spcBef>
              <a:spcAft>
                <a:spcPts val="0"/>
              </a:spcAft>
              <a:buClr>
                <a:schemeClr val="dk1"/>
              </a:buClr>
              <a:buSzPts val="3920"/>
              <a:buChar char="•"/>
              <a:defRPr sz="3920"/>
            </a:lvl2pPr>
            <a:lvl3pPr marL="1371600" lvl="2" indent="-441960" algn="l">
              <a:lnSpc>
                <a:spcPct val="90000"/>
              </a:lnSpc>
              <a:spcBef>
                <a:spcPts val="700"/>
              </a:spcBef>
              <a:spcAft>
                <a:spcPts val="0"/>
              </a:spcAft>
              <a:buClr>
                <a:schemeClr val="dk1"/>
              </a:buClr>
              <a:buSzPts val="3360"/>
              <a:buChar char="•"/>
              <a:defRPr sz="3359"/>
            </a:lvl3pPr>
            <a:lvl4pPr marL="1828800" lvl="3" indent="-406400" algn="l">
              <a:lnSpc>
                <a:spcPct val="90000"/>
              </a:lnSpc>
              <a:spcBef>
                <a:spcPts val="700"/>
              </a:spcBef>
              <a:spcAft>
                <a:spcPts val="0"/>
              </a:spcAft>
              <a:buClr>
                <a:schemeClr val="dk1"/>
              </a:buClr>
              <a:buSzPts val="2800"/>
              <a:buChar char="•"/>
              <a:defRPr sz="2800"/>
            </a:lvl4pPr>
            <a:lvl5pPr marL="2286000" lvl="4" indent="-406400" algn="l">
              <a:lnSpc>
                <a:spcPct val="90000"/>
              </a:lnSpc>
              <a:spcBef>
                <a:spcPts val="700"/>
              </a:spcBef>
              <a:spcAft>
                <a:spcPts val="0"/>
              </a:spcAft>
              <a:buClr>
                <a:schemeClr val="dk1"/>
              </a:buClr>
              <a:buSzPts val="2800"/>
              <a:buChar char="•"/>
              <a:defRPr sz="2800"/>
            </a:lvl5pPr>
            <a:lvl6pPr marL="2743200" lvl="5" indent="-406400" algn="l">
              <a:lnSpc>
                <a:spcPct val="90000"/>
              </a:lnSpc>
              <a:spcBef>
                <a:spcPts val="700"/>
              </a:spcBef>
              <a:spcAft>
                <a:spcPts val="0"/>
              </a:spcAft>
              <a:buClr>
                <a:schemeClr val="dk1"/>
              </a:buClr>
              <a:buSzPts val="2800"/>
              <a:buChar char="•"/>
              <a:defRPr sz="2800"/>
            </a:lvl6pPr>
            <a:lvl7pPr marL="3200400" lvl="6" indent="-406400" algn="l">
              <a:lnSpc>
                <a:spcPct val="90000"/>
              </a:lnSpc>
              <a:spcBef>
                <a:spcPts val="700"/>
              </a:spcBef>
              <a:spcAft>
                <a:spcPts val="0"/>
              </a:spcAft>
              <a:buClr>
                <a:schemeClr val="dk1"/>
              </a:buClr>
              <a:buSzPts val="2800"/>
              <a:buChar char="•"/>
              <a:defRPr sz="2800"/>
            </a:lvl7pPr>
            <a:lvl8pPr marL="3657600" lvl="7" indent="-406400" algn="l">
              <a:lnSpc>
                <a:spcPct val="90000"/>
              </a:lnSpc>
              <a:spcBef>
                <a:spcPts val="700"/>
              </a:spcBef>
              <a:spcAft>
                <a:spcPts val="0"/>
              </a:spcAft>
              <a:buClr>
                <a:schemeClr val="dk1"/>
              </a:buClr>
              <a:buSzPts val="2800"/>
              <a:buChar char="•"/>
              <a:defRPr sz="2800"/>
            </a:lvl8pPr>
            <a:lvl9pPr marL="4114800" lvl="8" indent="-406400" algn="l">
              <a:lnSpc>
                <a:spcPct val="90000"/>
              </a:lnSpc>
              <a:spcBef>
                <a:spcPts val="700"/>
              </a:spcBef>
              <a:spcAft>
                <a:spcPts val="0"/>
              </a:spcAft>
              <a:buClr>
                <a:schemeClr val="dk1"/>
              </a:buClr>
              <a:buSzPts val="2800"/>
              <a:buChar char="•"/>
              <a:defRPr sz="2800"/>
            </a:lvl9pPr>
          </a:lstStyle>
          <a:p>
            <a:endParaRPr/>
          </a:p>
        </p:txBody>
      </p:sp>
      <p:sp>
        <p:nvSpPr>
          <p:cNvPr id="57" name="Google Shape;57;p10"/>
          <p:cNvSpPr txBox="1">
            <a:spLocks noGrp="1"/>
          </p:cNvSpPr>
          <p:nvPr>
            <p:ph type="body" idx="2"/>
          </p:nvPr>
        </p:nvSpPr>
        <p:spPr>
          <a:xfrm>
            <a:off x="881778" y="2880360"/>
            <a:ext cx="4128849" cy="533622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2240"/>
              <a:buNone/>
              <a:defRPr sz="2240"/>
            </a:lvl1pPr>
            <a:lvl2pPr marL="914400" lvl="1" indent="-228600" algn="l">
              <a:lnSpc>
                <a:spcPct val="90000"/>
              </a:lnSpc>
              <a:spcBef>
                <a:spcPts val="700"/>
              </a:spcBef>
              <a:spcAft>
                <a:spcPts val="0"/>
              </a:spcAft>
              <a:buClr>
                <a:schemeClr val="dk1"/>
              </a:buClr>
              <a:buSzPts val="1960"/>
              <a:buNone/>
              <a:defRPr sz="1960"/>
            </a:lvl2pPr>
            <a:lvl3pPr marL="1371600" lvl="2" indent="-228600" algn="l">
              <a:lnSpc>
                <a:spcPct val="90000"/>
              </a:lnSpc>
              <a:spcBef>
                <a:spcPts val="700"/>
              </a:spcBef>
              <a:spcAft>
                <a:spcPts val="0"/>
              </a:spcAft>
              <a:buClr>
                <a:schemeClr val="dk1"/>
              </a:buClr>
              <a:buSzPts val="1680"/>
              <a:buNone/>
              <a:defRPr sz="1679"/>
            </a:lvl3pPr>
            <a:lvl4pPr marL="1828800" lvl="3" indent="-228600" algn="l">
              <a:lnSpc>
                <a:spcPct val="90000"/>
              </a:lnSpc>
              <a:spcBef>
                <a:spcPts val="700"/>
              </a:spcBef>
              <a:spcAft>
                <a:spcPts val="0"/>
              </a:spcAft>
              <a:buClr>
                <a:schemeClr val="dk1"/>
              </a:buClr>
              <a:buSzPts val="1400"/>
              <a:buNone/>
              <a:defRPr sz="1400"/>
            </a:lvl4pPr>
            <a:lvl5pPr marL="2286000" lvl="4" indent="-228600" algn="l">
              <a:lnSpc>
                <a:spcPct val="90000"/>
              </a:lnSpc>
              <a:spcBef>
                <a:spcPts val="700"/>
              </a:spcBef>
              <a:spcAft>
                <a:spcPts val="0"/>
              </a:spcAft>
              <a:buClr>
                <a:schemeClr val="dk1"/>
              </a:buClr>
              <a:buSzPts val="1400"/>
              <a:buNone/>
              <a:defRPr sz="1400"/>
            </a:lvl5pPr>
            <a:lvl6pPr marL="2743200" lvl="5" indent="-228600" algn="l">
              <a:lnSpc>
                <a:spcPct val="90000"/>
              </a:lnSpc>
              <a:spcBef>
                <a:spcPts val="700"/>
              </a:spcBef>
              <a:spcAft>
                <a:spcPts val="0"/>
              </a:spcAft>
              <a:buClr>
                <a:schemeClr val="dk1"/>
              </a:buClr>
              <a:buSzPts val="1400"/>
              <a:buNone/>
              <a:defRPr sz="1400"/>
            </a:lvl6pPr>
            <a:lvl7pPr marL="3200400" lvl="6" indent="-228600" algn="l">
              <a:lnSpc>
                <a:spcPct val="90000"/>
              </a:lnSpc>
              <a:spcBef>
                <a:spcPts val="700"/>
              </a:spcBef>
              <a:spcAft>
                <a:spcPts val="0"/>
              </a:spcAft>
              <a:buClr>
                <a:schemeClr val="dk1"/>
              </a:buClr>
              <a:buSzPts val="1400"/>
              <a:buNone/>
              <a:defRPr sz="1400"/>
            </a:lvl7pPr>
            <a:lvl8pPr marL="3657600" lvl="7" indent="-228600" algn="l">
              <a:lnSpc>
                <a:spcPct val="90000"/>
              </a:lnSpc>
              <a:spcBef>
                <a:spcPts val="700"/>
              </a:spcBef>
              <a:spcAft>
                <a:spcPts val="0"/>
              </a:spcAft>
              <a:buClr>
                <a:schemeClr val="dk1"/>
              </a:buClr>
              <a:buSzPts val="1400"/>
              <a:buNone/>
              <a:defRPr sz="1400"/>
            </a:lvl8pPr>
            <a:lvl9pPr marL="4114800" lvl="8" indent="-228600" algn="l">
              <a:lnSpc>
                <a:spcPct val="90000"/>
              </a:lnSpc>
              <a:spcBef>
                <a:spcPts val="700"/>
              </a:spcBef>
              <a:spcAft>
                <a:spcPts val="0"/>
              </a:spcAft>
              <a:buClr>
                <a:schemeClr val="dk1"/>
              </a:buClr>
              <a:buSzPts val="1400"/>
              <a:buNone/>
              <a:defRPr sz="1400"/>
            </a:lvl9pPr>
          </a:lstStyle>
          <a:p>
            <a:endParaRPr/>
          </a:p>
        </p:txBody>
      </p:sp>
      <p:sp>
        <p:nvSpPr>
          <p:cNvPr id="58" name="Google Shape;58;p10"/>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881778" y="640080"/>
            <a:ext cx="4128849" cy="224028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80"/>
              <a:buFont typeface="Calibri"/>
              <a:buNone/>
              <a:defRPr sz="44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
          <p:cNvSpPr>
            <a:spLocks noGrp="1"/>
          </p:cNvSpPr>
          <p:nvPr>
            <p:ph type="pic" idx="2"/>
          </p:nvPr>
        </p:nvSpPr>
        <p:spPr>
          <a:xfrm>
            <a:off x="5442347" y="1382397"/>
            <a:ext cx="6480810" cy="6823075"/>
          </a:xfrm>
          <a:prstGeom prst="rect">
            <a:avLst/>
          </a:prstGeom>
          <a:noFill/>
          <a:ln>
            <a:noFill/>
          </a:ln>
        </p:spPr>
      </p:sp>
      <p:sp>
        <p:nvSpPr>
          <p:cNvPr id="64" name="Google Shape;64;p11"/>
          <p:cNvSpPr txBox="1">
            <a:spLocks noGrp="1"/>
          </p:cNvSpPr>
          <p:nvPr>
            <p:ph type="body" idx="1"/>
          </p:nvPr>
        </p:nvSpPr>
        <p:spPr>
          <a:xfrm>
            <a:off x="881778" y="2880360"/>
            <a:ext cx="4128849" cy="533622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2240"/>
              <a:buNone/>
              <a:defRPr sz="2240"/>
            </a:lvl1pPr>
            <a:lvl2pPr marL="914400" lvl="1" indent="-228600" algn="l">
              <a:lnSpc>
                <a:spcPct val="90000"/>
              </a:lnSpc>
              <a:spcBef>
                <a:spcPts val="700"/>
              </a:spcBef>
              <a:spcAft>
                <a:spcPts val="0"/>
              </a:spcAft>
              <a:buClr>
                <a:schemeClr val="dk1"/>
              </a:buClr>
              <a:buSzPts val="1960"/>
              <a:buNone/>
              <a:defRPr sz="1960"/>
            </a:lvl2pPr>
            <a:lvl3pPr marL="1371600" lvl="2" indent="-228600" algn="l">
              <a:lnSpc>
                <a:spcPct val="90000"/>
              </a:lnSpc>
              <a:spcBef>
                <a:spcPts val="700"/>
              </a:spcBef>
              <a:spcAft>
                <a:spcPts val="0"/>
              </a:spcAft>
              <a:buClr>
                <a:schemeClr val="dk1"/>
              </a:buClr>
              <a:buSzPts val="1680"/>
              <a:buNone/>
              <a:defRPr sz="1679"/>
            </a:lvl3pPr>
            <a:lvl4pPr marL="1828800" lvl="3" indent="-228600" algn="l">
              <a:lnSpc>
                <a:spcPct val="90000"/>
              </a:lnSpc>
              <a:spcBef>
                <a:spcPts val="700"/>
              </a:spcBef>
              <a:spcAft>
                <a:spcPts val="0"/>
              </a:spcAft>
              <a:buClr>
                <a:schemeClr val="dk1"/>
              </a:buClr>
              <a:buSzPts val="1400"/>
              <a:buNone/>
              <a:defRPr sz="1400"/>
            </a:lvl4pPr>
            <a:lvl5pPr marL="2286000" lvl="4" indent="-228600" algn="l">
              <a:lnSpc>
                <a:spcPct val="90000"/>
              </a:lnSpc>
              <a:spcBef>
                <a:spcPts val="700"/>
              </a:spcBef>
              <a:spcAft>
                <a:spcPts val="0"/>
              </a:spcAft>
              <a:buClr>
                <a:schemeClr val="dk1"/>
              </a:buClr>
              <a:buSzPts val="1400"/>
              <a:buNone/>
              <a:defRPr sz="1400"/>
            </a:lvl5pPr>
            <a:lvl6pPr marL="2743200" lvl="5" indent="-228600" algn="l">
              <a:lnSpc>
                <a:spcPct val="90000"/>
              </a:lnSpc>
              <a:spcBef>
                <a:spcPts val="700"/>
              </a:spcBef>
              <a:spcAft>
                <a:spcPts val="0"/>
              </a:spcAft>
              <a:buClr>
                <a:schemeClr val="dk1"/>
              </a:buClr>
              <a:buSzPts val="1400"/>
              <a:buNone/>
              <a:defRPr sz="1400"/>
            </a:lvl6pPr>
            <a:lvl7pPr marL="3200400" lvl="6" indent="-228600" algn="l">
              <a:lnSpc>
                <a:spcPct val="90000"/>
              </a:lnSpc>
              <a:spcBef>
                <a:spcPts val="700"/>
              </a:spcBef>
              <a:spcAft>
                <a:spcPts val="0"/>
              </a:spcAft>
              <a:buClr>
                <a:schemeClr val="dk1"/>
              </a:buClr>
              <a:buSzPts val="1400"/>
              <a:buNone/>
              <a:defRPr sz="1400"/>
            </a:lvl7pPr>
            <a:lvl8pPr marL="3657600" lvl="7" indent="-228600" algn="l">
              <a:lnSpc>
                <a:spcPct val="90000"/>
              </a:lnSpc>
              <a:spcBef>
                <a:spcPts val="700"/>
              </a:spcBef>
              <a:spcAft>
                <a:spcPts val="0"/>
              </a:spcAft>
              <a:buClr>
                <a:schemeClr val="dk1"/>
              </a:buClr>
              <a:buSzPts val="1400"/>
              <a:buNone/>
              <a:defRPr sz="1400"/>
            </a:lvl8pPr>
            <a:lvl9pPr marL="4114800" lvl="8" indent="-228600" algn="l">
              <a:lnSpc>
                <a:spcPct val="90000"/>
              </a:lnSpc>
              <a:spcBef>
                <a:spcPts val="700"/>
              </a:spcBef>
              <a:spcAft>
                <a:spcPts val="0"/>
              </a:spcAft>
              <a:buClr>
                <a:schemeClr val="dk1"/>
              </a:buClr>
              <a:buSzPts val="1400"/>
              <a:buNone/>
              <a:defRPr sz="1400"/>
            </a:lvl9pPr>
          </a:lstStyle>
          <a:p>
            <a:endParaRPr/>
          </a:p>
        </p:txBody>
      </p:sp>
      <p:sp>
        <p:nvSpPr>
          <p:cNvPr id="65" name="Google Shape;65;p11"/>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6160"/>
              <a:buFont typeface="Calibri"/>
              <a:buNone/>
              <a:defRPr sz="616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80110" y="2555875"/>
            <a:ext cx="11041380" cy="6091873"/>
          </a:xfrm>
          <a:prstGeom prst="rect">
            <a:avLst/>
          </a:prstGeom>
          <a:noFill/>
          <a:ln>
            <a:noFill/>
          </a:ln>
        </p:spPr>
        <p:txBody>
          <a:bodyPr spcFirstLastPara="1" wrap="square" lIns="91425" tIns="45700" rIns="91425" bIns="45700" anchor="t" anchorCtr="0">
            <a:normAutofit/>
          </a:bodyPr>
          <a:lstStyle>
            <a:lvl1pPr marL="457200" marR="0" lvl="0" indent="-477519" algn="l" rtl="0">
              <a:lnSpc>
                <a:spcPct val="90000"/>
              </a:lnSpc>
              <a:spcBef>
                <a:spcPts val="1400"/>
              </a:spcBef>
              <a:spcAft>
                <a:spcPts val="0"/>
              </a:spcAft>
              <a:buClr>
                <a:schemeClr val="dk1"/>
              </a:buClr>
              <a:buSzPts val="3920"/>
              <a:buFont typeface="Arial"/>
              <a:buChar char="•"/>
              <a:defRPr sz="3920" b="0" i="0" u="none" strike="noStrike" cap="none">
                <a:solidFill>
                  <a:schemeClr val="dk1"/>
                </a:solidFill>
                <a:latin typeface="Calibri"/>
                <a:ea typeface="Calibri"/>
                <a:cs typeface="Calibri"/>
                <a:sym typeface="Calibri"/>
              </a:defRPr>
            </a:lvl1pPr>
            <a:lvl2pPr marL="914400" marR="0" lvl="1" indent="-441960" algn="l" rtl="0">
              <a:lnSpc>
                <a:spcPct val="90000"/>
              </a:lnSpc>
              <a:spcBef>
                <a:spcPts val="700"/>
              </a:spcBef>
              <a:spcAft>
                <a:spcPts val="0"/>
              </a:spcAft>
              <a:buClr>
                <a:schemeClr val="dk1"/>
              </a:buClr>
              <a:buSzPts val="3360"/>
              <a:buFont typeface="Arial"/>
              <a:buChar char="•"/>
              <a:defRPr sz="3359" b="0" i="0" u="none" strike="noStrike" cap="none">
                <a:solidFill>
                  <a:schemeClr val="dk1"/>
                </a:solidFill>
                <a:latin typeface="Calibri"/>
                <a:ea typeface="Calibri"/>
                <a:cs typeface="Calibri"/>
                <a:sym typeface="Calibri"/>
              </a:defRPr>
            </a:lvl2pPr>
            <a:lvl3pPr marL="1371600" marR="0" lvl="2" indent="-406400" algn="l" rtl="0">
              <a:lnSpc>
                <a:spcPct val="90000"/>
              </a:lnSpc>
              <a:spcBef>
                <a:spcPts val="7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3pPr>
            <a:lvl4pPr marL="1828800" marR="0" lvl="3" indent="-388619"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4pPr>
            <a:lvl5pPr marL="2286000" marR="0" lvl="4"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5pPr>
            <a:lvl6pPr marL="2743200" marR="0" lvl="5"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6pPr>
            <a:lvl7pPr marL="3200400" marR="0" lvl="6"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7pPr>
            <a:lvl8pPr marL="3657600" marR="0" lvl="7"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8pPr>
            <a:lvl9pPr marL="4114800" marR="0" lvl="8"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7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7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79" b="0" i="0" u="none" strike="noStrike" cap="none">
                <a:solidFill>
                  <a:srgbClr val="888888"/>
                </a:solidFill>
                <a:latin typeface="Calibri"/>
                <a:ea typeface="Calibri"/>
                <a:cs typeface="Calibri"/>
                <a:sym typeface="Calibri"/>
              </a:defRPr>
            </a:lvl1pPr>
            <a:lvl2pPr marL="0" marR="0" lvl="1" indent="0" algn="r" rtl="0">
              <a:spcBef>
                <a:spcPts val="0"/>
              </a:spcBef>
              <a:buNone/>
              <a:defRPr sz="1679" b="0" i="0" u="none" strike="noStrike" cap="none">
                <a:solidFill>
                  <a:srgbClr val="888888"/>
                </a:solidFill>
                <a:latin typeface="Calibri"/>
                <a:ea typeface="Calibri"/>
                <a:cs typeface="Calibri"/>
                <a:sym typeface="Calibri"/>
              </a:defRPr>
            </a:lvl2pPr>
            <a:lvl3pPr marL="0" marR="0" lvl="2" indent="0" algn="r" rtl="0">
              <a:spcBef>
                <a:spcPts val="0"/>
              </a:spcBef>
              <a:buNone/>
              <a:defRPr sz="1679" b="0" i="0" u="none" strike="noStrike" cap="none">
                <a:solidFill>
                  <a:srgbClr val="888888"/>
                </a:solidFill>
                <a:latin typeface="Calibri"/>
                <a:ea typeface="Calibri"/>
                <a:cs typeface="Calibri"/>
                <a:sym typeface="Calibri"/>
              </a:defRPr>
            </a:lvl3pPr>
            <a:lvl4pPr marL="0" marR="0" lvl="3" indent="0" algn="r" rtl="0">
              <a:spcBef>
                <a:spcPts val="0"/>
              </a:spcBef>
              <a:buNone/>
              <a:defRPr sz="1679" b="0" i="0" u="none" strike="noStrike" cap="none">
                <a:solidFill>
                  <a:srgbClr val="888888"/>
                </a:solidFill>
                <a:latin typeface="Calibri"/>
                <a:ea typeface="Calibri"/>
                <a:cs typeface="Calibri"/>
                <a:sym typeface="Calibri"/>
              </a:defRPr>
            </a:lvl4pPr>
            <a:lvl5pPr marL="0" marR="0" lvl="4" indent="0" algn="r" rtl="0">
              <a:spcBef>
                <a:spcPts val="0"/>
              </a:spcBef>
              <a:buNone/>
              <a:defRPr sz="1679" b="0" i="0" u="none" strike="noStrike" cap="none">
                <a:solidFill>
                  <a:srgbClr val="888888"/>
                </a:solidFill>
                <a:latin typeface="Calibri"/>
                <a:ea typeface="Calibri"/>
                <a:cs typeface="Calibri"/>
                <a:sym typeface="Calibri"/>
              </a:defRPr>
            </a:lvl5pPr>
            <a:lvl6pPr marL="0" marR="0" lvl="5" indent="0" algn="r" rtl="0">
              <a:spcBef>
                <a:spcPts val="0"/>
              </a:spcBef>
              <a:buNone/>
              <a:defRPr sz="1679" b="0" i="0" u="none" strike="noStrike" cap="none">
                <a:solidFill>
                  <a:srgbClr val="888888"/>
                </a:solidFill>
                <a:latin typeface="Calibri"/>
                <a:ea typeface="Calibri"/>
                <a:cs typeface="Calibri"/>
                <a:sym typeface="Calibri"/>
              </a:defRPr>
            </a:lvl6pPr>
            <a:lvl7pPr marL="0" marR="0" lvl="6" indent="0" algn="r" rtl="0">
              <a:spcBef>
                <a:spcPts val="0"/>
              </a:spcBef>
              <a:buNone/>
              <a:defRPr sz="1679" b="0" i="0" u="none" strike="noStrike" cap="none">
                <a:solidFill>
                  <a:srgbClr val="888888"/>
                </a:solidFill>
                <a:latin typeface="Calibri"/>
                <a:ea typeface="Calibri"/>
                <a:cs typeface="Calibri"/>
                <a:sym typeface="Calibri"/>
              </a:defRPr>
            </a:lvl7pPr>
            <a:lvl8pPr marL="0" marR="0" lvl="7" indent="0" algn="r" rtl="0">
              <a:spcBef>
                <a:spcPts val="0"/>
              </a:spcBef>
              <a:buNone/>
              <a:defRPr sz="1679" b="0" i="0" u="none" strike="noStrike" cap="none">
                <a:solidFill>
                  <a:srgbClr val="888888"/>
                </a:solidFill>
                <a:latin typeface="Calibri"/>
                <a:ea typeface="Calibri"/>
                <a:cs typeface="Calibri"/>
                <a:sym typeface="Calibri"/>
              </a:defRPr>
            </a:lvl8pPr>
            <a:lvl9pPr marL="0" marR="0" lvl="8" indent="0" algn="r" rtl="0">
              <a:spcBef>
                <a:spcPts val="0"/>
              </a:spcBef>
              <a:buNone/>
              <a:defRPr sz="167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2801600" cy="9601200"/>
          </a:xfrm>
          <a:prstGeom prst="frame">
            <a:avLst>
              <a:gd name="adj1" fmla="val 2089"/>
            </a:avLst>
          </a:prstGeom>
          <a:solidFill>
            <a:srgbClr val="D8D8D8"/>
          </a:solidFill>
          <a:ln w="12700" cap="flat" cmpd="sng">
            <a:solidFill>
              <a:srgbClr val="D8D8D8"/>
            </a:solidFill>
            <a:prstDash val="solid"/>
            <a:miter lim="800000"/>
            <a:headEnd type="none" w="sm" len="sm"/>
            <a:tailEnd type="none" w="sm" len="sm"/>
          </a:ln>
        </p:spPr>
        <p:txBody>
          <a:bodyPr spcFirstLastPara="1" wrap="square" lIns="63300" tIns="31650" rIns="63300" bIns="31650" anchor="ctr" anchorCtr="0">
            <a:noAutofit/>
          </a:bodyPr>
          <a:lstStyle/>
          <a:p>
            <a:pPr marL="0" marR="0" lvl="0" indent="0" algn="ctr" rtl="0">
              <a:spcBef>
                <a:spcPts val="0"/>
              </a:spcBef>
              <a:spcAft>
                <a:spcPts val="0"/>
              </a:spcAft>
              <a:buNone/>
            </a:pPr>
            <a:endParaRPr sz="1246" b="0" i="0" u="none" strike="noStrike" cap="none">
              <a:solidFill>
                <a:schemeClr val="dk1"/>
              </a:solidFill>
              <a:latin typeface="Calibri"/>
              <a:ea typeface="Calibri"/>
              <a:cs typeface="Calibri"/>
              <a:sym typeface="Calibri"/>
            </a:endParaRPr>
          </a:p>
        </p:txBody>
      </p:sp>
      <p:sp>
        <p:nvSpPr>
          <p:cNvPr id="85" name="Google Shape;85;p1"/>
          <p:cNvSpPr txBox="1"/>
          <p:nvPr/>
        </p:nvSpPr>
        <p:spPr>
          <a:xfrm>
            <a:off x="5354167" y="262826"/>
            <a:ext cx="2093265" cy="3481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62" b="0" i="0" u="none" strike="noStrike" cap="none">
                <a:solidFill>
                  <a:schemeClr val="dk1"/>
                </a:solidFill>
                <a:latin typeface="Calibri"/>
                <a:ea typeface="Calibri"/>
                <a:cs typeface="Calibri"/>
                <a:sym typeface="Calibri"/>
              </a:rPr>
              <a:t>Unit 2: Roman Britain </a:t>
            </a:r>
            <a:endParaRPr/>
          </a:p>
        </p:txBody>
      </p:sp>
      <p:graphicFrame>
        <p:nvGraphicFramePr>
          <p:cNvPr id="86" name="Google Shape;86;p1"/>
          <p:cNvGraphicFramePr/>
          <p:nvPr>
            <p:extLst>
              <p:ext uri="{D42A27DB-BD31-4B8C-83A1-F6EECF244321}">
                <p14:modId xmlns:p14="http://schemas.microsoft.com/office/powerpoint/2010/main" val="3104584147"/>
              </p:ext>
            </p:extLst>
          </p:nvPr>
        </p:nvGraphicFramePr>
        <p:xfrm>
          <a:off x="330086" y="743714"/>
          <a:ext cx="12141450" cy="7752435"/>
        </p:xfrm>
        <a:graphic>
          <a:graphicData uri="http://schemas.openxmlformats.org/drawingml/2006/table">
            <a:tbl>
              <a:tblPr firstRow="1" bandRow="1">
                <a:noFill/>
                <a:tableStyleId>{9A6F2FB1-3AC5-45EA-A73C-65F0B0A61066}</a:tableStyleId>
              </a:tblPr>
              <a:tblGrid>
                <a:gridCol w="2023575">
                  <a:extLst>
                    <a:ext uri="{9D8B030D-6E8A-4147-A177-3AD203B41FA5}">
                      <a16:colId xmlns:a16="http://schemas.microsoft.com/office/drawing/2014/main" val="20000"/>
                    </a:ext>
                  </a:extLst>
                </a:gridCol>
                <a:gridCol w="457275">
                  <a:extLst>
                    <a:ext uri="{9D8B030D-6E8A-4147-A177-3AD203B41FA5}">
                      <a16:colId xmlns:a16="http://schemas.microsoft.com/office/drawing/2014/main" val="20001"/>
                    </a:ext>
                  </a:extLst>
                </a:gridCol>
                <a:gridCol w="1566300">
                  <a:extLst>
                    <a:ext uri="{9D8B030D-6E8A-4147-A177-3AD203B41FA5}">
                      <a16:colId xmlns:a16="http://schemas.microsoft.com/office/drawing/2014/main" val="20002"/>
                    </a:ext>
                  </a:extLst>
                </a:gridCol>
                <a:gridCol w="2023575">
                  <a:extLst>
                    <a:ext uri="{9D8B030D-6E8A-4147-A177-3AD203B41FA5}">
                      <a16:colId xmlns:a16="http://schemas.microsoft.com/office/drawing/2014/main" val="20003"/>
                    </a:ext>
                  </a:extLst>
                </a:gridCol>
                <a:gridCol w="2023575">
                  <a:extLst>
                    <a:ext uri="{9D8B030D-6E8A-4147-A177-3AD203B41FA5}">
                      <a16:colId xmlns:a16="http://schemas.microsoft.com/office/drawing/2014/main" val="20004"/>
                    </a:ext>
                  </a:extLst>
                </a:gridCol>
                <a:gridCol w="731825">
                  <a:extLst>
                    <a:ext uri="{9D8B030D-6E8A-4147-A177-3AD203B41FA5}">
                      <a16:colId xmlns:a16="http://schemas.microsoft.com/office/drawing/2014/main" val="20005"/>
                    </a:ext>
                  </a:extLst>
                </a:gridCol>
                <a:gridCol w="1291750">
                  <a:extLst>
                    <a:ext uri="{9D8B030D-6E8A-4147-A177-3AD203B41FA5}">
                      <a16:colId xmlns:a16="http://schemas.microsoft.com/office/drawing/2014/main" val="20006"/>
                    </a:ext>
                  </a:extLst>
                </a:gridCol>
                <a:gridCol w="2023575">
                  <a:extLst>
                    <a:ext uri="{9D8B030D-6E8A-4147-A177-3AD203B41FA5}">
                      <a16:colId xmlns:a16="http://schemas.microsoft.com/office/drawing/2014/main" val="20007"/>
                    </a:ext>
                  </a:extLst>
                </a:gridCol>
              </a:tblGrid>
              <a:tr h="255825">
                <a:tc gridSpan="2">
                  <a:txBody>
                    <a:bodyPr/>
                    <a:lstStyle/>
                    <a:p>
                      <a:pPr marL="0" marR="0" lvl="0" indent="0" algn="ctr" rtl="0">
                        <a:spcBef>
                          <a:spcPts val="0"/>
                        </a:spcBef>
                        <a:spcAft>
                          <a:spcPts val="0"/>
                        </a:spcAft>
                        <a:buNone/>
                      </a:pPr>
                      <a:r>
                        <a:rPr lang="en-GB" sz="1100" u="none" strike="noStrike" cap="none"/>
                        <a:t>National Curriculum Objectives </a:t>
                      </a:r>
                      <a:endParaRPr sz="1100" u="none" strike="noStrike" cap="none"/>
                    </a:p>
                  </a:txBody>
                  <a:tcPr marL="91450" marR="91450" marT="45725" marB="45725"/>
                </a:tc>
                <a:tc hMerge="1">
                  <a:txBody>
                    <a:bodyPr/>
                    <a:lstStyle/>
                    <a:p>
                      <a:endParaRPr lang="en-US"/>
                    </a:p>
                  </a:txBody>
                  <a:tcPr/>
                </a:tc>
                <a:tc gridSpan="4">
                  <a:txBody>
                    <a:bodyPr/>
                    <a:lstStyle/>
                    <a:p>
                      <a:pPr marL="0" marR="0" lvl="0" indent="0" algn="ctr" rtl="0">
                        <a:spcBef>
                          <a:spcPts val="0"/>
                        </a:spcBef>
                        <a:spcAft>
                          <a:spcPts val="0"/>
                        </a:spcAft>
                        <a:buNone/>
                      </a:pPr>
                      <a:r>
                        <a:rPr lang="en-GB" sz="1100" u="none" strike="noStrike" cap="none"/>
                        <a:t>Substantive Knowledge </a:t>
                      </a:r>
                      <a:endParaRPr sz="1100" u="none" strike="noStrike" cap="none"/>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lvl="0" indent="0" algn="ctr" rtl="0">
                        <a:spcBef>
                          <a:spcPts val="0"/>
                        </a:spcBef>
                        <a:spcAft>
                          <a:spcPts val="0"/>
                        </a:spcAft>
                        <a:buNone/>
                      </a:pPr>
                      <a:r>
                        <a:rPr lang="en-GB" sz="1100" u="none" strike="noStrike" cap="none"/>
                        <a:t>Vocabulary</a:t>
                      </a:r>
                      <a:endParaRPr sz="1100" u="none" strike="noStrike" cap="none"/>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690575">
                <a:tc rowSpan="3" gridSpan="2">
                  <a:txBody>
                    <a:bodyPr/>
                    <a:lstStyle/>
                    <a:p>
                      <a:pPr marL="0" marR="0" lvl="0" indent="0" algn="l" rtl="0">
                        <a:spcBef>
                          <a:spcPts val="0"/>
                        </a:spcBef>
                        <a:spcAft>
                          <a:spcPts val="0"/>
                        </a:spcAft>
                        <a:buNone/>
                      </a:pPr>
                      <a:r>
                        <a:rPr lang="en-GB" sz="1100" dirty="0" smtClean="0"/>
                        <a:t>Understand some of the ways in which they can find out about the past and identify different ways it is represented.</a:t>
                      </a:r>
                    </a:p>
                    <a:p>
                      <a:pPr marL="0" marR="0" lvl="0" indent="0" algn="l" rtl="0">
                        <a:spcBef>
                          <a:spcPts val="0"/>
                        </a:spcBef>
                        <a:spcAft>
                          <a:spcPts val="0"/>
                        </a:spcAft>
                        <a:buNone/>
                      </a:pPr>
                      <a:endParaRPr lang="en-GB" sz="1100" dirty="0" smtClean="0"/>
                    </a:p>
                    <a:p>
                      <a:pPr marL="0" marR="0" lvl="0" indent="0" algn="l" rtl="0">
                        <a:spcBef>
                          <a:spcPts val="0"/>
                        </a:spcBef>
                        <a:spcAft>
                          <a:spcPts val="0"/>
                        </a:spcAft>
                        <a:buNone/>
                      </a:pPr>
                      <a:r>
                        <a:rPr lang="en-GB" sz="1100" dirty="0" smtClean="0"/>
                        <a:t>Ask and answer questions, choose and use parts of stories and other sources to show that they know and understand key features of events, use a wide vocabulary of everyday historical terms.</a:t>
                      </a:r>
                    </a:p>
                    <a:p>
                      <a:pPr marL="0" marR="0" lvl="0" indent="0" algn="l" rtl="0">
                        <a:spcBef>
                          <a:spcPts val="0"/>
                        </a:spcBef>
                        <a:spcAft>
                          <a:spcPts val="0"/>
                        </a:spcAft>
                        <a:buNone/>
                      </a:pPr>
                      <a:endParaRPr lang="en-GB" sz="1100" dirty="0" smtClean="0"/>
                    </a:p>
                    <a:p>
                      <a:pPr marL="0" marR="0" lvl="0" indent="0" algn="l" rtl="0">
                        <a:spcBef>
                          <a:spcPts val="0"/>
                        </a:spcBef>
                        <a:spcAft>
                          <a:spcPts val="0"/>
                        </a:spcAft>
                        <a:buNone/>
                      </a:pPr>
                      <a:r>
                        <a:rPr lang="en-GB" sz="1100" dirty="0" smtClean="0"/>
                        <a:t>Understand some of the ways in which they find out about the past and identify different ways in which it is represented.</a:t>
                      </a:r>
                      <a:endParaRPr sz="1100" dirty="0"/>
                    </a:p>
                  </a:txBody>
                  <a:tcPr marL="91450" marR="91450" marT="45725" marB="45725"/>
                </a:tc>
                <a:tc rowSpan="3" hMerge="1">
                  <a:txBody>
                    <a:bodyPr/>
                    <a:lstStyle/>
                    <a:p>
                      <a:endParaRPr lang="en-US"/>
                    </a:p>
                  </a:txBody>
                  <a:tcPr/>
                </a:tc>
                <a:tc rowSpan="7" gridSpan="4">
                  <a:txBody>
                    <a:bodyPr/>
                    <a:lstStyle/>
                    <a:p>
                      <a:pPr lvl="0"/>
                      <a:r>
                        <a:rPr lang="en-US" sz="1400" b="0" i="0" u="none" strike="noStrike" cap="none" dirty="0" smtClean="0">
                          <a:solidFill>
                            <a:srgbClr val="FF0000"/>
                          </a:solidFill>
                          <a:effectLst/>
                          <a:latin typeface="Calibri"/>
                          <a:ea typeface="Calibri"/>
                          <a:cs typeface="Calibri"/>
                          <a:sym typeface="Arial"/>
                        </a:rPr>
                        <a:t>To</a:t>
                      </a:r>
                      <a:r>
                        <a:rPr lang="en-US" sz="1400" b="0" i="0" u="none" strike="noStrike" cap="none" baseline="0" dirty="0" smtClean="0">
                          <a:solidFill>
                            <a:srgbClr val="FF0000"/>
                          </a:solidFill>
                          <a:effectLst/>
                          <a:latin typeface="Calibri"/>
                          <a:ea typeface="Calibri"/>
                          <a:cs typeface="Calibri"/>
                          <a:sym typeface="Arial"/>
                        </a:rPr>
                        <a:t> know that p</a:t>
                      </a:r>
                      <a:r>
                        <a:rPr lang="en-US" sz="1400" b="0" i="0" u="none" strike="noStrike" cap="none" dirty="0" smtClean="0">
                          <a:solidFill>
                            <a:srgbClr val="FF0000"/>
                          </a:solidFill>
                          <a:effectLst/>
                          <a:latin typeface="Calibri"/>
                          <a:ea typeface="Calibri"/>
                          <a:cs typeface="Calibri"/>
                          <a:sym typeface="Arial"/>
                        </a:rPr>
                        <a:t>eople can be considered heroes for many different reasons. They may have been brave in a battle. They may have helped other people. They may have discovered or made something important.</a:t>
                      </a:r>
                    </a:p>
                    <a:p>
                      <a:pPr lvl="0"/>
                      <a:endParaRPr lang="en-GB" sz="1400" b="0" i="0" u="none" strike="noStrike" cap="none" dirty="0" smtClean="0">
                        <a:solidFill>
                          <a:schemeClr val="dk1"/>
                        </a:solidFill>
                        <a:effectLst/>
                        <a:latin typeface="Calibri"/>
                        <a:ea typeface="Calibri"/>
                        <a:cs typeface="Calibri"/>
                        <a:sym typeface="Arial"/>
                      </a:endParaRPr>
                    </a:p>
                    <a:p>
                      <a:pPr lvl="0"/>
                      <a:r>
                        <a:rPr lang="en-GB" sz="1400" b="0" i="0" u="none" strike="noStrike" cap="none" dirty="0" smtClean="0">
                          <a:solidFill>
                            <a:srgbClr val="FF33CC"/>
                          </a:solidFill>
                          <a:effectLst/>
                          <a:latin typeface="Calibri"/>
                          <a:ea typeface="Calibri"/>
                          <a:cs typeface="Calibri"/>
                          <a:sym typeface="Arial"/>
                        </a:rPr>
                        <a:t>To</a:t>
                      </a:r>
                      <a:r>
                        <a:rPr lang="en-GB" sz="1400" b="0" i="0" u="none" strike="noStrike" cap="none" baseline="0" dirty="0" smtClean="0">
                          <a:solidFill>
                            <a:srgbClr val="FF33CC"/>
                          </a:solidFill>
                          <a:effectLst/>
                          <a:latin typeface="Calibri"/>
                          <a:ea typeface="Calibri"/>
                          <a:cs typeface="Calibri"/>
                          <a:sym typeface="Arial"/>
                        </a:rPr>
                        <a:t> know that Edward Watkin was important to Cleethorpes as he was part of the reason Cleethorpes became a major holiday resort.</a:t>
                      </a:r>
                    </a:p>
                    <a:p>
                      <a:pPr lvl="0"/>
                      <a:endParaRPr lang="en-GB" sz="1400" b="0" i="0" u="none" strike="noStrike" cap="none" baseline="0" dirty="0" smtClean="0">
                        <a:solidFill>
                          <a:schemeClr val="dk1"/>
                        </a:solidFill>
                        <a:effectLst/>
                        <a:latin typeface="Calibri"/>
                        <a:ea typeface="Calibri"/>
                        <a:cs typeface="Calibri"/>
                        <a:sym typeface="Arial"/>
                      </a:endParaRPr>
                    </a:p>
                    <a:p>
                      <a:pPr lvl="0"/>
                      <a:r>
                        <a:rPr lang="en-GB" sz="1400" b="0" i="0" u="none" strike="noStrike" cap="none" baseline="0" dirty="0" smtClean="0">
                          <a:solidFill>
                            <a:srgbClr val="FFC000"/>
                          </a:solidFill>
                          <a:effectLst/>
                          <a:latin typeface="Calibri"/>
                          <a:ea typeface="Calibri"/>
                          <a:cs typeface="Calibri"/>
                          <a:sym typeface="Arial"/>
                        </a:rPr>
                        <a:t>To know that photographs, portraits, objects and documents can help us find out about people from the past.</a:t>
                      </a:r>
                    </a:p>
                    <a:p>
                      <a:pPr lvl="0"/>
                      <a:endParaRPr lang="en-GB" sz="1400" b="0" i="0" u="none" strike="noStrike" cap="none" baseline="0" dirty="0" smtClean="0">
                        <a:solidFill>
                          <a:schemeClr val="dk1"/>
                        </a:solidFill>
                        <a:effectLst/>
                        <a:latin typeface="Calibri"/>
                        <a:ea typeface="Calibri"/>
                        <a:cs typeface="Calibri"/>
                        <a:sym typeface="Arial"/>
                      </a:endParaRPr>
                    </a:p>
                    <a:p>
                      <a:pPr lvl="0"/>
                      <a:r>
                        <a:rPr lang="en-GB" sz="1400" b="0" i="0" u="none" strike="noStrike" cap="none" baseline="0" dirty="0" smtClean="0">
                          <a:solidFill>
                            <a:srgbClr val="00B050"/>
                          </a:solidFill>
                          <a:effectLst/>
                          <a:latin typeface="Calibri"/>
                          <a:ea typeface="Calibri"/>
                          <a:cs typeface="Calibri"/>
                          <a:sym typeface="Arial"/>
                        </a:rPr>
                        <a:t>To know that fishing was an important part of Grimsby's identity. </a:t>
                      </a:r>
                    </a:p>
                    <a:p>
                      <a:pPr lvl="0"/>
                      <a:endParaRPr lang="en-GB" sz="1400" b="0" i="0" u="none" strike="noStrike" cap="none" dirty="0" smtClean="0">
                        <a:solidFill>
                          <a:schemeClr val="dk1"/>
                        </a:solidFill>
                        <a:effectLst/>
                        <a:latin typeface="Calibri"/>
                        <a:ea typeface="Calibri"/>
                        <a:cs typeface="Calibri"/>
                        <a:sym typeface="Arial"/>
                      </a:endParaRPr>
                    </a:p>
                    <a:p>
                      <a:pPr lvl="0"/>
                      <a:r>
                        <a:rPr lang="en-US" sz="1400" b="0" i="0" u="none" strike="noStrike" cap="none" dirty="0" smtClean="0">
                          <a:solidFill>
                            <a:schemeClr val="accent1"/>
                          </a:solidFill>
                          <a:effectLst/>
                          <a:latin typeface="Calibri"/>
                          <a:ea typeface="Calibri"/>
                          <a:cs typeface="Calibri"/>
                          <a:sym typeface="Arial"/>
                        </a:rPr>
                        <a:t>To</a:t>
                      </a:r>
                      <a:r>
                        <a:rPr lang="en-US" sz="1400" b="0" i="0" u="none" strike="noStrike" cap="none" baseline="0" dirty="0" smtClean="0">
                          <a:solidFill>
                            <a:schemeClr val="accent1"/>
                          </a:solidFill>
                          <a:effectLst/>
                          <a:latin typeface="Calibri"/>
                          <a:ea typeface="Calibri"/>
                          <a:cs typeface="Calibri"/>
                          <a:sym typeface="Arial"/>
                        </a:rPr>
                        <a:t> know that we can find out about the past</a:t>
                      </a:r>
                      <a:r>
                        <a:rPr lang="en-US" sz="1400" b="0" i="0" u="none" strike="noStrike" cap="none" dirty="0" smtClean="0">
                          <a:solidFill>
                            <a:schemeClr val="accent1"/>
                          </a:solidFill>
                          <a:effectLst/>
                          <a:latin typeface="Calibri"/>
                          <a:ea typeface="Calibri"/>
                          <a:cs typeface="Calibri"/>
                          <a:sym typeface="Arial"/>
                        </a:rPr>
                        <a:t> by visiting places like houses, churchyards, or </a:t>
                      </a:r>
                      <a:r>
                        <a:rPr lang="en-US" sz="1400" b="1" i="0" u="none" strike="noStrike" cap="none" dirty="0" smtClean="0">
                          <a:solidFill>
                            <a:schemeClr val="accent1"/>
                          </a:solidFill>
                          <a:effectLst/>
                          <a:latin typeface="Calibri"/>
                          <a:ea typeface="Calibri"/>
                          <a:cs typeface="Calibri"/>
                          <a:sym typeface="Arial"/>
                        </a:rPr>
                        <a:t>museums</a:t>
                      </a:r>
                      <a:r>
                        <a:rPr lang="en-US" sz="1400" b="0" i="0" u="none" strike="noStrike" cap="none" dirty="0" smtClean="0">
                          <a:solidFill>
                            <a:schemeClr val="accent1"/>
                          </a:solidFill>
                          <a:effectLst/>
                          <a:latin typeface="Calibri"/>
                          <a:ea typeface="Calibri"/>
                          <a:cs typeface="Calibri"/>
                          <a:sym typeface="Arial"/>
                        </a:rPr>
                        <a:t>.</a:t>
                      </a:r>
                    </a:p>
                    <a:p>
                      <a:pPr lvl="0"/>
                      <a:endParaRPr lang="en-US" sz="1400" b="0" i="0" u="none" strike="noStrike" cap="none" dirty="0" smtClean="0">
                        <a:solidFill>
                          <a:schemeClr val="accent1"/>
                        </a:solidFill>
                        <a:effectLst/>
                        <a:latin typeface="Calibri"/>
                        <a:ea typeface="Calibri"/>
                        <a:cs typeface="Calibri"/>
                        <a:sym typeface="Arial"/>
                      </a:endParaRPr>
                    </a:p>
                    <a:p>
                      <a:pPr lvl="0"/>
                      <a:r>
                        <a:rPr lang="en-US" sz="1400" b="0" i="0" u="none" strike="noStrike" cap="none" dirty="0" smtClean="0">
                          <a:solidFill>
                            <a:schemeClr val="accent1"/>
                          </a:solidFill>
                          <a:effectLst/>
                          <a:latin typeface="Calibri"/>
                          <a:ea typeface="Calibri"/>
                          <a:cs typeface="Calibri"/>
                          <a:sym typeface="Arial"/>
                        </a:rPr>
                        <a:t>To know that we can learn about Grimsby’s heritage by visiting the Grimsby Fishing Heritage Centre. </a:t>
                      </a:r>
                    </a:p>
                    <a:p>
                      <a:pPr lvl="0"/>
                      <a:endParaRPr lang="en-GB" sz="1400" b="0" i="0" u="none" strike="noStrike" cap="none" dirty="0" smtClean="0">
                        <a:solidFill>
                          <a:schemeClr val="dk1"/>
                        </a:solidFill>
                        <a:effectLst/>
                        <a:latin typeface="Calibri"/>
                        <a:ea typeface="Calibri"/>
                        <a:cs typeface="Calibri"/>
                        <a:sym typeface="Arial"/>
                      </a:endParaRPr>
                    </a:p>
                    <a:p>
                      <a:pPr lvl="0"/>
                      <a:r>
                        <a:rPr lang="en-US" sz="1400" b="0" i="0" u="none" strike="noStrike" cap="none" dirty="0" smtClean="0">
                          <a:solidFill>
                            <a:srgbClr val="7030A0"/>
                          </a:solidFill>
                          <a:effectLst/>
                          <a:latin typeface="Calibri"/>
                          <a:ea typeface="Calibri"/>
                          <a:cs typeface="Calibri"/>
                          <a:sym typeface="Arial"/>
                        </a:rPr>
                        <a:t>To</a:t>
                      </a:r>
                      <a:r>
                        <a:rPr lang="en-US" sz="1400" b="0" i="0" u="none" strike="noStrike" cap="none" baseline="0" dirty="0" smtClean="0">
                          <a:solidFill>
                            <a:srgbClr val="7030A0"/>
                          </a:solidFill>
                          <a:effectLst/>
                          <a:latin typeface="Calibri"/>
                          <a:ea typeface="Calibri"/>
                          <a:cs typeface="Calibri"/>
                          <a:sym typeface="Arial"/>
                        </a:rPr>
                        <a:t> know it</a:t>
                      </a:r>
                      <a:r>
                        <a:rPr lang="en-US" sz="1400" b="0" i="0" u="none" strike="noStrike" cap="none" dirty="0" smtClean="0">
                          <a:solidFill>
                            <a:srgbClr val="7030A0"/>
                          </a:solidFill>
                          <a:effectLst/>
                          <a:latin typeface="Calibri"/>
                          <a:ea typeface="Calibri"/>
                          <a:cs typeface="Calibri"/>
                          <a:sym typeface="Arial"/>
                        </a:rPr>
                        <a:t> is a good idea to use more than one type of </a:t>
                      </a:r>
                      <a:r>
                        <a:rPr lang="en-US" sz="1400" b="1" i="0" u="none" strike="noStrike" cap="none" dirty="0" smtClean="0">
                          <a:solidFill>
                            <a:srgbClr val="7030A0"/>
                          </a:solidFill>
                          <a:effectLst/>
                          <a:latin typeface="Calibri"/>
                          <a:ea typeface="Calibri"/>
                          <a:cs typeface="Calibri"/>
                          <a:sym typeface="Arial"/>
                        </a:rPr>
                        <a:t>source</a:t>
                      </a:r>
                      <a:r>
                        <a:rPr lang="en-US" sz="1400" b="0" i="0" u="none" strike="noStrike" cap="none" dirty="0" smtClean="0">
                          <a:solidFill>
                            <a:srgbClr val="7030A0"/>
                          </a:solidFill>
                          <a:effectLst/>
                          <a:latin typeface="Calibri"/>
                          <a:ea typeface="Calibri"/>
                          <a:cs typeface="Calibri"/>
                          <a:sym typeface="Arial"/>
                        </a:rPr>
                        <a:t> of evidence to reach a conclusion.</a:t>
                      </a:r>
                      <a:endParaRPr lang="en-GB" sz="1400" b="0" i="0" u="none" strike="noStrike" cap="none" dirty="0" smtClean="0">
                        <a:solidFill>
                          <a:srgbClr val="7030A0"/>
                        </a:solidFill>
                        <a:effectLst/>
                        <a:latin typeface="Calibri"/>
                        <a:ea typeface="Calibri"/>
                        <a:cs typeface="Calibri"/>
                        <a:sym typeface="Arial"/>
                      </a:endParaRPr>
                    </a:p>
                    <a:p>
                      <a:pPr marL="0" marR="0" lvl="0" indent="0" algn="l" rtl="0">
                        <a:spcBef>
                          <a:spcPts val="0"/>
                        </a:spcBef>
                        <a:spcAft>
                          <a:spcPts val="0"/>
                        </a:spcAft>
                        <a:buNone/>
                      </a:pPr>
                      <a:endParaRPr sz="1000" dirty="0"/>
                    </a:p>
                  </a:txBody>
                  <a:tcPr marL="91450" marR="91450" marT="45725" marB="45725"/>
                </a:tc>
                <a:tc rowSpan="7" hMerge="1">
                  <a:txBody>
                    <a:bodyPr/>
                    <a:lstStyle/>
                    <a:p>
                      <a:endParaRPr lang="en-US"/>
                    </a:p>
                  </a:txBody>
                  <a:tcPr/>
                </a:tc>
                <a:tc rowSpan="7" hMerge="1">
                  <a:txBody>
                    <a:bodyPr/>
                    <a:lstStyle/>
                    <a:p>
                      <a:endParaRPr lang="en-US"/>
                    </a:p>
                  </a:txBody>
                  <a:tcPr/>
                </a:tc>
                <a:tc rowSpan="7" hMerge="1">
                  <a:txBody>
                    <a:bodyPr/>
                    <a:lstStyle/>
                    <a:p>
                      <a:endParaRPr lang="en-US"/>
                    </a:p>
                  </a:txBody>
                  <a:tcPr/>
                </a:tc>
                <a:tc gridSpan="2">
                  <a:txBody>
                    <a:bodyPr/>
                    <a:lstStyle/>
                    <a:p>
                      <a:r>
                        <a:rPr lang="en-GB" sz="1000" dirty="0" smtClean="0"/>
                        <a:t>Portrait, hero, significant, local, courage, past, sequence, chronological order, source, image, photograph, experts, observe, heroes, evidence, clues, artefact, fragile, experts, objects (and related words e.g. texture, material, inscription), document (and related vocabulary, e.g. census return, handwritten), information, significant, museum, display, exhibit, curator.</a:t>
                      </a:r>
                      <a:r>
                        <a:rPr lang="en-US" sz="1000" b="1" i="0" u="none" strike="noStrike" cap="none" dirty="0" smtClean="0">
                          <a:solidFill>
                            <a:schemeClr val="dk1"/>
                          </a:solidFill>
                          <a:effectLst/>
                          <a:latin typeface="Calibri"/>
                          <a:ea typeface="Calibri"/>
                          <a:cs typeface="Calibri"/>
                          <a:sym typeface="Arial"/>
                        </a:rPr>
                        <a:t> </a:t>
                      </a:r>
                    </a:p>
                    <a:p>
                      <a:r>
                        <a:rPr lang="en-US" sz="1000" b="1" i="0" u="none" strike="noStrike" cap="none" dirty="0" smtClean="0">
                          <a:solidFill>
                            <a:schemeClr val="dk1"/>
                          </a:solidFill>
                          <a:effectLst/>
                          <a:latin typeface="Calibri"/>
                          <a:ea typeface="Calibri"/>
                          <a:cs typeface="Calibri"/>
                          <a:sym typeface="Arial"/>
                        </a:rPr>
                        <a:t>5</a:t>
                      </a:r>
                      <a:r>
                        <a:rPr lang="en-US" sz="1000" b="1" i="0" u="none" strike="noStrike" cap="none" baseline="0" dirty="0" smtClean="0">
                          <a:solidFill>
                            <a:schemeClr val="dk1"/>
                          </a:solidFill>
                          <a:effectLst/>
                          <a:latin typeface="Calibri"/>
                          <a:ea typeface="Calibri"/>
                          <a:cs typeface="Calibri"/>
                          <a:sym typeface="Arial"/>
                        </a:rPr>
                        <a:t> words to remember:</a:t>
                      </a:r>
                    </a:p>
                    <a:p>
                      <a:r>
                        <a:rPr lang="en-US" sz="1000" b="1" i="0" u="none" strike="noStrike" cap="none" dirty="0" smtClean="0">
                          <a:solidFill>
                            <a:schemeClr val="dk1"/>
                          </a:solidFill>
                          <a:effectLst/>
                          <a:latin typeface="Calibri"/>
                          <a:ea typeface="Calibri"/>
                          <a:cs typeface="Calibri"/>
                          <a:sym typeface="Arial"/>
                        </a:rPr>
                        <a:t>Document</a:t>
                      </a:r>
                      <a:r>
                        <a:rPr lang="en-GB" sz="1000" b="0" i="0" u="none" strike="noStrike" cap="none" dirty="0" smtClean="0">
                          <a:solidFill>
                            <a:schemeClr val="dk1"/>
                          </a:solidFill>
                          <a:effectLst/>
                          <a:latin typeface="Calibri"/>
                          <a:ea typeface="Calibri"/>
                          <a:cs typeface="Calibri"/>
                          <a:sym typeface="Arial"/>
                        </a:rPr>
                        <a:t>, </a:t>
                      </a:r>
                      <a:r>
                        <a:rPr lang="en-US" sz="1000" b="1" i="0" u="none" strike="noStrike" cap="none" dirty="0" smtClean="0">
                          <a:solidFill>
                            <a:schemeClr val="dk1"/>
                          </a:solidFill>
                          <a:effectLst/>
                          <a:latin typeface="Calibri"/>
                          <a:ea typeface="Calibri"/>
                          <a:cs typeface="Calibri"/>
                          <a:sym typeface="Arial"/>
                        </a:rPr>
                        <a:t>museum</a:t>
                      </a:r>
                      <a:r>
                        <a:rPr lang="en-GB" sz="1000" b="0" i="0" u="none" strike="noStrike" cap="none" dirty="0" smtClean="0">
                          <a:solidFill>
                            <a:schemeClr val="dk1"/>
                          </a:solidFill>
                          <a:effectLst/>
                          <a:latin typeface="Calibri"/>
                          <a:ea typeface="Calibri"/>
                          <a:cs typeface="Calibri"/>
                          <a:sym typeface="Arial"/>
                        </a:rPr>
                        <a:t>,</a:t>
                      </a:r>
                      <a:r>
                        <a:rPr lang="en-GB" sz="1000" b="0" i="0" u="none" strike="noStrike" cap="none" baseline="0" dirty="0" smtClean="0">
                          <a:solidFill>
                            <a:schemeClr val="dk1"/>
                          </a:solidFill>
                          <a:effectLst/>
                          <a:latin typeface="Calibri"/>
                          <a:ea typeface="Calibri"/>
                          <a:cs typeface="Calibri"/>
                          <a:sym typeface="Arial"/>
                        </a:rPr>
                        <a:t> </a:t>
                      </a:r>
                      <a:r>
                        <a:rPr lang="en-US" sz="1000" b="1" i="0" u="none" strike="noStrike" cap="none" dirty="0" smtClean="0">
                          <a:solidFill>
                            <a:schemeClr val="dk1"/>
                          </a:solidFill>
                          <a:effectLst/>
                          <a:latin typeface="Calibri"/>
                          <a:ea typeface="Calibri"/>
                          <a:cs typeface="Calibri"/>
                          <a:sym typeface="Arial"/>
                        </a:rPr>
                        <a:t>portrait</a:t>
                      </a:r>
                      <a:r>
                        <a:rPr lang="en-GB" sz="1000" b="0" i="0" u="none" strike="noStrike" cap="none" dirty="0" smtClean="0">
                          <a:solidFill>
                            <a:schemeClr val="dk1"/>
                          </a:solidFill>
                          <a:effectLst/>
                          <a:latin typeface="Calibri"/>
                          <a:ea typeface="Calibri"/>
                          <a:cs typeface="Calibri"/>
                          <a:sym typeface="Arial"/>
                        </a:rPr>
                        <a:t>,</a:t>
                      </a:r>
                      <a:r>
                        <a:rPr lang="en-GB" sz="1000" b="0" i="0" u="none" strike="noStrike" cap="none" baseline="0" dirty="0" smtClean="0">
                          <a:solidFill>
                            <a:schemeClr val="dk1"/>
                          </a:solidFill>
                          <a:effectLst/>
                          <a:latin typeface="Calibri"/>
                          <a:ea typeface="Calibri"/>
                          <a:cs typeface="Calibri"/>
                          <a:sym typeface="Arial"/>
                        </a:rPr>
                        <a:t> </a:t>
                      </a:r>
                      <a:r>
                        <a:rPr lang="en-US" sz="1000" b="1" i="0" u="none" strike="noStrike" cap="none" dirty="0" smtClean="0">
                          <a:solidFill>
                            <a:schemeClr val="dk1"/>
                          </a:solidFill>
                          <a:effectLst/>
                          <a:latin typeface="Calibri"/>
                          <a:ea typeface="Calibri"/>
                          <a:cs typeface="Calibri"/>
                          <a:sym typeface="Arial"/>
                        </a:rPr>
                        <a:t>research</a:t>
                      </a:r>
                      <a:r>
                        <a:rPr lang="en-GB" sz="1000" b="0" i="0" u="none" strike="noStrike" cap="none" baseline="0" dirty="0" smtClean="0">
                          <a:solidFill>
                            <a:schemeClr val="dk1"/>
                          </a:solidFill>
                          <a:effectLst/>
                          <a:latin typeface="Calibri"/>
                          <a:ea typeface="Calibri"/>
                          <a:cs typeface="Calibri"/>
                          <a:sym typeface="Arial"/>
                        </a:rPr>
                        <a:t> and </a:t>
                      </a:r>
                      <a:r>
                        <a:rPr lang="en-US" sz="1000" b="1" i="0" u="none" strike="noStrike" cap="none" dirty="0" smtClean="0">
                          <a:solidFill>
                            <a:schemeClr val="dk1"/>
                          </a:solidFill>
                          <a:effectLst/>
                          <a:latin typeface="Calibri"/>
                          <a:ea typeface="Calibri"/>
                          <a:cs typeface="Calibri"/>
                          <a:sym typeface="Arial"/>
                        </a:rPr>
                        <a:t>source</a:t>
                      </a:r>
                      <a:endParaRPr lang="en-GB" sz="1000" b="0" i="0" u="none" strike="noStrike" cap="none" dirty="0" smtClean="0">
                        <a:solidFill>
                          <a:schemeClr val="dk1"/>
                        </a:solidFill>
                        <a:effectLst/>
                        <a:latin typeface="Calibri"/>
                        <a:ea typeface="Calibri"/>
                        <a:cs typeface="Calibri"/>
                        <a:sym typeface="Arial"/>
                      </a:endParaRPr>
                    </a:p>
                  </a:txBody>
                  <a:tcPr marL="91450" marR="91450" marT="45725" marB="45725"/>
                </a:tc>
                <a:tc hMerge="1">
                  <a:txBody>
                    <a:bodyPr/>
                    <a:lstStyle/>
                    <a:p>
                      <a:endParaRPr lang="en-US"/>
                    </a:p>
                  </a:txBody>
                  <a:tcPr/>
                </a:tc>
                <a:extLst>
                  <a:ext uri="{0D108BD9-81ED-4DB2-BD59-A6C34878D82A}">
                    <a16:rowId xmlns:a16="http://schemas.microsoft.com/office/drawing/2014/main" val="10001"/>
                  </a:ext>
                </a:extLst>
              </a:tr>
              <a:tr h="255825">
                <a:tc gridSpan="2" vMerge="1">
                  <a:txBody>
                    <a:bodyPr/>
                    <a:lstStyle/>
                    <a:p>
                      <a:endParaRPr lang="en-US"/>
                    </a:p>
                  </a:txBody>
                  <a:tcPr/>
                </a:tc>
                <a:tc hMerge="1" v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lvl="0" indent="0" algn="l" rtl="0">
                        <a:spcBef>
                          <a:spcPts val="0"/>
                        </a:spcBef>
                        <a:spcAft>
                          <a:spcPts val="0"/>
                        </a:spcAft>
                        <a:buNone/>
                      </a:pPr>
                      <a:r>
                        <a:rPr lang="en-GB" sz="1100"/>
                        <a:t>Key Historians</a:t>
                      </a:r>
                      <a:endParaRPr sz="1100"/>
                    </a:p>
                  </a:txBody>
                  <a:tcPr marL="91450" marR="91450" marT="45725" marB="45725"/>
                </a:tc>
                <a:tc>
                  <a:txBody>
                    <a:bodyPr/>
                    <a:lstStyle/>
                    <a:p>
                      <a:pPr marL="0" marR="0" lvl="0" indent="0" algn="l" rtl="0">
                        <a:spcBef>
                          <a:spcPts val="0"/>
                        </a:spcBef>
                        <a:spcAft>
                          <a:spcPts val="0"/>
                        </a:spcAft>
                        <a:buNone/>
                      </a:pPr>
                      <a:r>
                        <a:rPr lang="en-GB" sz="1100"/>
                        <a:t>High quality texts </a:t>
                      </a:r>
                      <a:endParaRPr sz="1100"/>
                    </a:p>
                  </a:txBody>
                  <a:tcPr marL="91450" marR="91450" marT="45725" marB="45725"/>
                </a:tc>
                <a:extLst>
                  <a:ext uri="{0D108BD9-81ED-4DB2-BD59-A6C34878D82A}">
                    <a16:rowId xmlns:a16="http://schemas.microsoft.com/office/drawing/2014/main" val="10002"/>
                  </a:ext>
                </a:extLst>
              </a:tr>
              <a:tr h="1626800">
                <a:tc gridSpan="2" vMerge="1">
                  <a:txBody>
                    <a:bodyPr/>
                    <a:lstStyle/>
                    <a:p>
                      <a:endParaRPr lang="en-US"/>
                    </a:p>
                  </a:txBody>
                  <a:tcPr/>
                </a:tc>
                <a:tc hMerge="1" v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lvl="0" indent="0" algn="l" rtl="0">
                        <a:spcBef>
                          <a:spcPts val="0"/>
                        </a:spcBef>
                        <a:spcAft>
                          <a:spcPts val="0"/>
                        </a:spcAft>
                        <a:buNone/>
                      </a:pPr>
                      <a:r>
                        <a:rPr lang="en-GB" sz="1100" dirty="0" smtClean="0"/>
                        <a:t>Edward Watkin </a:t>
                      </a:r>
                      <a:endParaRPr sz="1100" dirty="0"/>
                    </a:p>
                  </a:txBody>
                  <a:tcPr marL="91450" marR="91450" marT="45725" marB="45725"/>
                </a:tc>
                <a:tc>
                  <a:txBody>
                    <a:bodyPr/>
                    <a:lstStyle/>
                    <a:p>
                      <a:pPr marL="0" marR="0" lvl="0" indent="0" algn="l" rtl="0">
                        <a:spcBef>
                          <a:spcPts val="0"/>
                        </a:spcBef>
                        <a:spcAft>
                          <a:spcPts val="0"/>
                        </a:spcAft>
                        <a:buNone/>
                      </a:pPr>
                      <a:endParaRPr sz="1100" dirty="0"/>
                    </a:p>
                  </a:txBody>
                  <a:tcPr marL="91450" marR="91450" marT="45725" marB="45725"/>
                </a:tc>
                <a:extLst>
                  <a:ext uri="{0D108BD9-81ED-4DB2-BD59-A6C34878D82A}">
                    <a16:rowId xmlns:a16="http://schemas.microsoft.com/office/drawing/2014/main" val="10003"/>
                  </a:ext>
                </a:extLst>
              </a:tr>
              <a:tr h="255825">
                <a:tc gridSpan="2">
                  <a:txBody>
                    <a:bodyPr/>
                    <a:lstStyle/>
                    <a:p>
                      <a:pPr marL="0" marR="0" lvl="0" indent="0" algn="ctr" rtl="0">
                        <a:spcBef>
                          <a:spcPts val="0"/>
                        </a:spcBef>
                        <a:spcAft>
                          <a:spcPts val="0"/>
                        </a:spcAft>
                        <a:buNone/>
                      </a:pPr>
                      <a:r>
                        <a:rPr lang="en-GB" sz="1100"/>
                        <a:t>Prior Learning</a:t>
                      </a:r>
                      <a:endParaRPr sz="110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a:txBody>
                    <a:bodyPr/>
                    <a:lstStyle/>
                    <a:p>
                      <a:pPr marL="0" marR="0" lvl="0" indent="0" algn="ctr" rtl="0">
                        <a:spcBef>
                          <a:spcPts val="0"/>
                        </a:spcBef>
                        <a:spcAft>
                          <a:spcPts val="0"/>
                        </a:spcAft>
                        <a:buNone/>
                      </a:pPr>
                      <a:r>
                        <a:rPr lang="en-GB" sz="1100"/>
                        <a:t>Disciplinary Knowledge</a:t>
                      </a:r>
                      <a:endParaRPr sz="1100"/>
                    </a:p>
                  </a:txBody>
                  <a:tcPr marL="91450" marR="91450" marT="45725" marB="45725"/>
                </a:tc>
                <a:tc hMerge="1">
                  <a:txBody>
                    <a:bodyPr/>
                    <a:lstStyle/>
                    <a:p>
                      <a:endParaRPr lang="en-US"/>
                    </a:p>
                  </a:txBody>
                  <a:tcPr/>
                </a:tc>
                <a:extLst>
                  <a:ext uri="{0D108BD9-81ED-4DB2-BD59-A6C34878D82A}">
                    <a16:rowId xmlns:a16="http://schemas.microsoft.com/office/drawing/2014/main" val="10004"/>
                  </a:ext>
                </a:extLst>
              </a:tr>
              <a:tr h="831950">
                <a:tc gridSpan="2">
                  <a:txBody>
                    <a:bodyPr/>
                    <a:lstStyle/>
                    <a:p>
                      <a:pPr marL="0" marR="0" lvl="0" indent="0" algn="l" rtl="0">
                        <a:spcBef>
                          <a:spcPts val="0"/>
                        </a:spcBef>
                        <a:spcAft>
                          <a:spcPts val="0"/>
                        </a:spcAft>
                        <a:buNone/>
                      </a:pPr>
                      <a:r>
                        <a:rPr lang="en-GB" sz="1100" dirty="0" smtClean="0"/>
                        <a:t>Year One:</a:t>
                      </a:r>
                      <a:r>
                        <a:rPr lang="en-GB" sz="1100" baseline="0" dirty="0" smtClean="0"/>
                        <a:t> Our local area </a:t>
                      </a:r>
                      <a:endParaRPr sz="1100" dirty="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rowSpan="3" gridSpan="2">
                  <a:txBody>
                    <a:bodyPr/>
                    <a:lstStyle/>
                    <a:p>
                      <a:pPr marL="0" marR="0" lvl="0" indent="0" algn="l" rtl="0">
                        <a:spcBef>
                          <a:spcPts val="0"/>
                        </a:spcBef>
                        <a:spcAft>
                          <a:spcPts val="0"/>
                        </a:spcAft>
                        <a:buNone/>
                      </a:pPr>
                      <a:r>
                        <a:rPr lang="en-GB" sz="1100" dirty="0" smtClean="0"/>
                        <a:t>use common words and phrases relating to the passing of time • know where the people they study fit within a chronological framework • ask and answer questions • study significant historical people and places in their own locality • understand some of the ways in which we find out about the past and identify different ways in which it is represented • choose parts of sources to show that they know and understand key features of events • use a wide vocabulary of everyday historical terms</a:t>
                      </a:r>
                      <a:endParaRPr sz="1100" dirty="0"/>
                    </a:p>
                  </a:txBody>
                  <a:tcPr marL="91450" marR="91450" marT="45725" marB="45725"/>
                </a:tc>
                <a:tc rowSpan="3" hMerge="1">
                  <a:txBody>
                    <a:bodyPr/>
                    <a:lstStyle/>
                    <a:p>
                      <a:endParaRPr lang="en-US"/>
                    </a:p>
                  </a:txBody>
                  <a:tcPr/>
                </a:tc>
                <a:extLst>
                  <a:ext uri="{0D108BD9-81ED-4DB2-BD59-A6C34878D82A}">
                    <a16:rowId xmlns:a16="http://schemas.microsoft.com/office/drawing/2014/main" val="10005"/>
                  </a:ext>
                </a:extLst>
              </a:tr>
              <a:tr h="221925">
                <a:tc gridSpan="2">
                  <a:txBody>
                    <a:bodyPr/>
                    <a:lstStyle/>
                    <a:p>
                      <a:pPr marL="0" marR="0" lvl="0" indent="0" algn="ctr" rtl="0">
                        <a:spcBef>
                          <a:spcPts val="0"/>
                        </a:spcBef>
                        <a:spcAft>
                          <a:spcPts val="0"/>
                        </a:spcAft>
                        <a:buNone/>
                      </a:pPr>
                      <a:r>
                        <a:rPr lang="en-GB" sz="1100"/>
                        <a:t>Future Learning</a:t>
                      </a:r>
                      <a:endParaRPr/>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6"/>
                  </a:ext>
                </a:extLst>
              </a:tr>
              <a:tr h="685425">
                <a:tc gridSpan="2">
                  <a:txBody>
                    <a:bodyPr/>
                    <a:lstStyle/>
                    <a:p>
                      <a:pPr marL="0" marR="0" lvl="0" indent="0" algn="l" rtl="0">
                        <a:spcBef>
                          <a:spcPts val="0"/>
                        </a:spcBef>
                        <a:spcAft>
                          <a:spcPts val="0"/>
                        </a:spcAft>
                        <a:buNone/>
                      </a:pPr>
                      <a:endParaRPr dirty="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7"/>
                  </a:ext>
                </a:extLst>
              </a:tr>
              <a:tr h="325025">
                <a:tc gridSpan="8">
                  <a:txBody>
                    <a:bodyPr/>
                    <a:lstStyle/>
                    <a:p>
                      <a:pPr marL="0" marR="0" lvl="0" indent="0" algn="ctr" rtl="0">
                        <a:spcBef>
                          <a:spcPts val="0"/>
                        </a:spcBef>
                        <a:spcAft>
                          <a:spcPts val="0"/>
                        </a:spcAft>
                        <a:buNone/>
                      </a:pPr>
                      <a:r>
                        <a:rPr lang="en-GB" sz="1100"/>
                        <a:t>Teaching Ideas</a:t>
                      </a:r>
                      <a:endParaRPr sz="1100"/>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504300">
                <a:tc>
                  <a:txBody>
                    <a:bodyPr/>
                    <a:lstStyle/>
                    <a:p>
                      <a:pPr marL="0" marR="0" lvl="0" indent="0" algn="l" rtl="0">
                        <a:spcBef>
                          <a:spcPts val="0"/>
                        </a:spcBef>
                        <a:spcAft>
                          <a:spcPts val="0"/>
                        </a:spcAft>
                        <a:buNone/>
                      </a:pPr>
                      <a:r>
                        <a:rPr lang="en-GB" sz="1600"/>
                        <a:t>Week One</a:t>
                      </a:r>
                      <a:endParaRPr sz="1600"/>
                    </a:p>
                  </a:txBody>
                  <a:tcPr marL="91450" marR="91450" marT="45725" marB="45725"/>
                </a:tc>
                <a:tc gridSpan="2">
                  <a:txBody>
                    <a:bodyPr/>
                    <a:lstStyle/>
                    <a:p>
                      <a:pPr marL="0" marR="0" lvl="0" indent="0" algn="l" rtl="0">
                        <a:spcBef>
                          <a:spcPts val="0"/>
                        </a:spcBef>
                        <a:spcAft>
                          <a:spcPts val="0"/>
                        </a:spcAft>
                        <a:buNone/>
                      </a:pPr>
                      <a:r>
                        <a:rPr lang="en-GB" sz="1600"/>
                        <a:t>Week Two</a:t>
                      </a:r>
                      <a:endParaRPr sz="1600"/>
                    </a:p>
                  </a:txBody>
                  <a:tcPr marL="91450" marR="91450" marT="45725" marB="45725"/>
                </a:tc>
                <a:tc hMerge="1">
                  <a:txBody>
                    <a:bodyPr/>
                    <a:lstStyle/>
                    <a:p>
                      <a:endParaRPr lang="en-US"/>
                    </a:p>
                  </a:txBody>
                  <a:tcPr/>
                </a:tc>
                <a:tc>
                  <a:txBody>
                    <a:bodyPr/>
                    <a:lstStyle/>
                    <a:p>
                      <a:pPr marL="0" marR="0" lvl="0" indent="0" algn="l" rtl="0">
                        <a:spcBef>
                          <a:spcPts val="0"/>
                        </a:spcBef>
                        <a:spcAft>
                          <a:spcPts val="0"/>
                        </a:spcAft>
                        <a:buNone/>
                      </a:pPr>
                      <a:r>
                        <a:rPr lang="en-GB" sz="1600"/>
                        <a:t>Week Three</a:t>
                      </a:r>
                      <a:endParaRPr sz="1600"/>
                    </a:p>
                  </a:txBody>
                  <a:tcPr marL="91450" marR="91450" marT="45725" marB="45725"/>
                </a:tc>
                <a:tc>
                  <a:txBody>
                    <a:bodyPr/>
                    <a:lstStyle/>
                    <a:p>
                      <a:pPr marL="0" marR="0" lvl="0" indent="0" algn="ctr" rtl="0">
                        <a:spcBef>
                          <a:spcPts val="0"/>
                        </a:spcBef>
                        <a:spcAft>
                          <a:spcPts val="0"/>
                        </a:spcAft>
                        <a:buNone/>
                      </a:pPr>
                      <a:r>
                        <a:rPr lang="en-GB" sz="1600"/>
                        <a:t>Week Four</a:t>
                      </a:r>
                      <a:endParaRPr sz="1600"/>
                    </a:p>
                  </a:txBody>
                  <a:tcPr marL="91450" marR="91450" marT="45725" marB="45725"/>
                </a:tc>
                <a:tc gridSpan="2">
                  <a:txBody>
                    <a:bodyPr/>
                    <a:lstStyle/>
                    <a:p>
                      <a:pPr marL="0" marR="0" lvl="0" indent="0" algn="ctr" rtl="0">
                        <a:spcBef>
                          <a:spcPts val="0"/>
                        </a:spcBef>
                        <a:spcAft>
                          <a:spcPts val="0"/>
                        </a:spcAft>
                        <a:buNone/>
                      </a:pPr>
                      <a:r>
                        <a:rPr lang="en-GB" sz="1600"/>
                        <a:t>Week Five </a:t>
                      </a:r>
                      <a:endParaRPr sz="1600"/>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600"/>
                        <a:t>Week Six</a:t>
                      </a:r>
                      <a:endParaRPr sz="1600"/>
                    </a:p>
                  </a:txBody>
                  <a:tcPr marL="91450" marR="91450" marT="45725" marB="45725"/>
                </a:tc>
                <a:extLst>
                  <a:ext uri="{0D108BD9-81ED-4DB2-BD59-A6C34878D82A}">
                    <a16:rowId xmlns:a16="http://schemas.microsoft.com/office/drawing/2014/main" val="10009"/>
                  </a:ext>
                </a:extLst>
              </a:tr>
              <a:tr h="1279525">
                <a:tc>
                  <a:txBody>
                    <a:bodyPr/>
                    <a:lstStyle/>
                    <a:p>
                      <a:pPr marL="0" marR="0" lvl="0" indent="0" algn="ctr" rtl="0">
                        <a:spcBef>
                          <a:spcPts val="0"/>
                        </a:spcBef>
                        <a:spcAft>
                          <a:spcPts val="0"/>
                        </a:spcAft>
                        <a:buNone/>
                      </a:pPr>
                      <a:r>
                        <a:rPr lang="en-GB" sz="1100" dirty="0" smtClean="0">
                          <a:solidFill>
                            <a:srgbClr val="FF0000"/>
                          </a:solidFill>
                        </a:rPr>
                        <a:t>What makes someone a hero? </a:t>
                      </a:r>
                      <a:endParaRPr sz="1100" dirty="0">
                        <a:solidFill>
                          <a:srgbClr val="FF0000"/>
                        </a:solidFill>
                      </a:endParaRPr>
                    </a:p>
                  </a:txBody>
                  <a:tcPr marL="91450" marR="91450" marT="45725" marB="45725"/>
                </a:tc>
                <a:tc gridSpan="2">
                  <a:txBody>
                    <a:bodyPr/>
                    <a:lstStyle/>
                    <a:p>
                      <a:pPr marL="0" marR="0" lvl="0" indent="0" algn="l" rtl="0">
                        <a:spcBef>
                          <a:spcPts val="0"/>
                        </a:spcBef>
                        <a:spcAft>
                          <a:spcPts val="0"/>
                        </a:spcAft>
                        <a:buNone/>
                      </a:pPr>
                      <a:r>
                        <a:rPr lang="en-GB" sz="1100" dirty="0" smtClean="0">
                          <a:solidFill>
                            <a:srgbClr val="FF33CC"/>
                          </a:solidFill>
                        </a:rPr>
                        <a:t>Who was Edward</a:t>
                      </a:r>
                      <a:r>
                        <a:rPr lang="en-GB" sz="1100" baseline="0" dirty="0" smtClean="0">
                          <a:solidFill>
                            <a:srgbClr val="FF33CC"/>
                          </a:solidFill>
                        </a:rPr>
                        <a:t> Watkin and why was he important to Cleethorpes? </a:t>
                      </a:r>
                      <a:endParaRPr sz="1100" dirty="0">
                        <a:solidFill>
                          <a:srgbClr val="FF33CC"/>
                        </a:solidFill>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100" dirty="0" smtClean="0">
                          <a:solidFill>
                            <a:srgbClr val="FFC000"/>
                          </a:solidFill>
                        </a:rPr>
                        <a:t>What can we find out about Edward Watkin</a:t>
                      </a:r>
                      <a:r>
                        <a:rPr lang="en-GB" sz="1100" baseline="0" dirty="0" smtClean="0">
                          <a:solidFill>
                            <a:srgbClr val="FFC000"/>
                          </a:solidFill>
                        </a:rPr>
                        <a:t> by looking at paintings, portraits, objects and </a:t>
                      </a:r>
                      <a:r>
                        <a:rPr lang="en-GB" sz="1100" baseline="0" dirty="0" err="1" smtClean="0">
                          <a:solidFill>
                            <a:srgbClr val="FFC000"/>
                          </a:solidFill>
                        </a:rPr>
                        <a:t>dcouments</a:t>
                      </a:r>
                      <a:r>
                        <a:rPr lang="en-GB" sz="1100" baseline="0" dirty="0" smtClean="0">
                          <a:solidFill>
                            <a:srgbClr val="FFC000"/>
                          </a:solidFill>
                        </a:rPr>
                        <a:t>? </a:t>
                      </a:r>
                      <a:endParaRPr sz="1100" dirty="0">
                        <a:solidFill>
                          <a:srgbClr val="FFC000"/>
                        </a:solidFill>
                      </a:endParaRPr>
                    </a:p>
                  </a:txBody>
                  <a:tcPr marL="91450" marR="91450" marT="45725" marB="45725"/>
                </a:tc>
                <a:tc>
                  <a:txBody>
                    <a:bodyPr/>
                    <a:lstStyle/>
                    <a:p>
                      <a:pPr marL="0" marR="0" lvl="0" indent="0" algn="ctr" rtl="0">
                        <a:spcBef>
                          <a:spcPts val="0"/>
                        </a:spcBef>
                        <a:spcAft>
                          <a:spcPts val="0"/>
                        </a:spcAft>
                        <a:buNone/>
                      </a:pPr>
                      <a:r>
                        <a:rPr lang="en-GB" sz="1100" dirty="0" smtClean="0">
                          <a:solidFill>
                            <a:srgbClr val="00CC00"/>
                          </a:solidFill>
                        </a:rPr>
                        <a:t>Why is fishing important to Grimsby? </a:t>
                      </a:r>
                      <a:endParaRPr sz="1100" dirty="0">
                        <a:solidFill>
                          <a:srgbClr val="00CC00"/>
                        </a:solidFill>
                      </a:endParaRPr>
                    </a:p>
                  </a:txBody>
                  <a:tcPr marL="91450" marR="91450" marT="45725" marB="45725"/>
                </a:tc>
                <a:tc gridSpan="2">
                  <a:txBody>
                    <a:bodyPr/>
                    <a:lstStyle/>
                    <a:p>
                      <a:pPr marL="0" marR="0" lvl="0" indent="0" algn="ctr" rtl="0">
                        <a:spcBef>
                          <a:spcPts val="0"/>
                        </a:spcBef>
                        <a:spcAft>
                          <a:spcPts val="0"/>
                        </a:spcAft>
                        <a:buNone/>
                      </a:pPr>
                      <a:r>
                        <a:rPr lang="en-GB" sz="1100" dirty="0" smtClean="0">
                          <a:solidFill>
                            <a:srgbClr val="0070C0"/>
                          </a:solidFill>
                        </a:rPr>
                        <a:t>What can we learn about the history of Grimsby by</a:t>
                      </a:r>
                      <a:r>
                        <a:rPr lang="en-GB" sz="1100" baseline="0" dirty="0" smtClean="0">
                          <a:solidFill>
                            <a:srgbClr val="0070C0"/>
                          </a:solidFill>
                        </a:rPr>
                        <a:t> visiting Grimsby Fishing Heritage Centre?</a:t>
                      </a:r>
                      <a:endParaRPr sz="1100" dirty="0">
                        <a:solidFill>
                          <a:srgbClr val="0070C0"/>
                        </a:solidFill>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100" dirty="0" smtClean="0">
                          <a:solidFill>
                            <a:srgbClr val="7030A0"/>
                          </a:solidFill>
                        </a:rPr>
                        <a:t>Who is our greatest</a:t>
                      </a:r>
                      <a:r>
                        <a:rPr lang="en-GB" sz="1100" baseline="0" dirty="0" smtClean="0">
                          <a:solidFill>
                            <a:srgbClr val="7030A0"/>
                          </a:solidFill>
                        </a:rPr>
                        <a:t> local hero? </a:t>
                      </a:r>
                      <a:endParaRPr sz="1100" dirty="0">
                        <a:solidFill>
                          <a:srgbClr val="7030A0"/>
                        </a:solidFill>
                      </a:endParaRPr>
                    </a:p>
                  </a:txBody>
                  <a:tcPr marL="91450" marR="91450" marT="45725" marB="45725"/>
                </a:tc>
                <a:extLst>
                  <a:ext uri="{0D108BD9-81ED-4DB2-BD59-A6C34878D82A}">
                    <a16:rowId xmlns:a16="http://schemas.microsoft.com/office/drawing/2014/main" val="10010"/>
                  </a:ext>
                </a:extLst>
              </a:tr>
            </a:tbl>
          </a:graphicData>
        </a:graphic>
      </p:graphicFrame>
      <p:sp>
        <p:nvSpPr>
          <p:cNvPr id="87" name="Google Shape;87;p1"/>
          <p:cNvSpPr txBox="1"/>
          <p:nvPr/>
        </p:nvSpPr>
        <p:spPr>
          <a:xfrm>
            <a:off x="330086" y="8811940"/>
            <a:ext cx="12141426" cy="369332"/>
          </a:xfrm>
          <a:prstGeom prst="rect">
            <a:avLst/>
          </a:prstGeom>
          <a:solidFill>
            <a:srgbClr val="D8D8D8"/>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Big Finish</a:t>
            </a:r>
            <a:r>
              <a:rPr lang="en-GB" sz="1800" b="1" dirty="0" smtClean="0">
                <a:solidFill>
                  <a:schemeClr val="dk1"/>
                </a:solidFill>
                <a:latin typeface="Calibri"/>
                <a:ea typeface="Calibri"/>
                <a:cs typeface="Calibri"/>
                <a:sym typeface="Calibri"/>
              </a:rPr>
              <a:t>: Who is our greatest local hero? </a:t>
            </a:r>
            <a:endParaRPr sz="1800" b="1" dirty="0">
              <a:solidFill>
                <a:schemeClr val="dk1"/>
              </a:solidFill>
              <a:latin typeface="Calibri"/>
              <a:ea typeface="Calibri"/>
              <a:cs typeface="Calibri"/>
              <a:sym typeface="Calibri"/>
            </a:endParaRPr>
          </a:p>
        </p:txBody>
      </p:sp>
      <p:pic>
        <p:nvPicPr>
          <p:cNvPr id="88" name="Google Shape;88;p1"/>
          <p:cNvPicPr preferRelativeResize="0"/>
          <p:nvPr/>
        </p:nvPicPr>
        <p:blipFill rotWithShape="1">
          <a:blip r:embed="rId3">
            <a:alphaModFix/>
          </a:blip>
          <a:srcRect/>
          <a:stretch/>
        </p:blipFill>
        <p:spPr>
          <a:xfrm>
            <a:off x="2557563" y="7992404"/>
            <a:ext cx="401631" cy="378155"/>
          </a:xfrm>
          <a:prstGeom prst="rect">
            <a:avLst/>
          </a:prstGeom>
          <a:noFill/>
          <a:ln>
            <a:noFill/>
          </a:ln>
        </p:spPr>
      </p:pic>
      <p:pic>
        <p:nvPicPr>
          <p:cNvPr id="89" name="Google Shape;89;p1"/>
          <p:cNvPicPr preferRelativeResize="0"/>
          <p:nvPr/>
        </p:nvPicPr>
        <p:blipFill rotWithShape="1">
          <a:blip r:embed="rId4">
            <a:alphaModFix/>
          </a:blip>
          <a:srcRect/>
          <a:stretch/>
        </p:blipFill>
        <p:spPr>
          <a:xfrm>
            <a:off x="3532390" y="7808116"/>
            <a:ext cx="512187" cy="504654"/>
          </a:xfrm>
          <a:prstGeom prst="rect">
            <a:avLst/>
          </a:prstGeom>
          <a:noFill/>
          <a:ln>
            <a:noFill/>
          </a:ln>
        </p:spPr>
      </p:pic>
      <p:pic>
        <p:nvPicPr>
          <p:cNvPr id="90" name="Google Shape;90;p1" descr="Image result for communicate icon"/>
          <p:cNvPicPr preferRelativeResize="0"/>
          <p:nvPr/>
        </p:nvPicPr>
        <p:blipFill rotWithShape="1">
          <a:blip r:embed="rId5">
            <a:alphaModFix/>
          </a:blip>
          <a:srcRect/>
          <a:stretch/>
        </p:blipFill>
        <p:spPr>
          <a:xfrm>
            <a:off x="633894" y="7750327"/>
            <a:ext cx="620232" cy="620232"/>
          </a:xfrm>
          <a:prstGeom prst="rect">
            <a:avLst/>
          </a:prstGeom>
          <a:noFill/>
          <a:ln>
            <a:noFill/>
          </a:ln>
        </p:spPr>
      </p:pic>
      <p:pic>
        <p:nvPicPr>
          <p:cNvPr id="91" name="Google Shape;91;p1"/>
          <p:cNvPicPr preferRelativeResize="0"/>
          <p:nvPr/>
        </p:nvPicPr>
        <p:blipFill rotWithShape="1">
          <a:blip r:embed="rId6">
            <a:alphaModFix/>
          </a:blip>
          <a:srcRect l="14714" t="17975" r="14175" b="24716"/>
          <a:stretch/>
        </p:blipFill>
        <p:spPr>
          <a:xfrm>
            <a:off x="4613549" y="7950775"/>
            <a:ext cx="490688" cy="426564"/>
          </a:xfrm>
          <a:prstGeom prst="rect">
            <a:avLst/>
          </a:prstGeom>
          <a:noFill/>
          <a:ln>
            <a:noFill/>
          </a:ln>
        </p:spPr>
      </p:pic>
      <p:pic>
        <p:nvPicPr>
          <p:cNvPr id="92" name="Google Shape;92;p1"/>
          <p:cNvPicPr preferRelativeResize="0"/>
          <p:nvPr/>
        </p:nvPicPr>
        <p:blipFill rotWithShape="1">
          <a:blip r:embed="rId3">
            <a:alphaModFix/>
          </a:blip>
          <a:srcRect/>
          <a:stretch/>
        </p:blipFill>
        <p:spPr>
          <a:xfrm>
            <a:off x="10850510" y="7878145"/>
            <a:ext cx="401631" cy="378155"/>
          </a:xfrm>
          <a:prstGeom prst="rect">
            <a:avLst/>
          </a:prstGeom>
          <a:noFill/>
          <a:ln>
            <a:noFill/>
          </a:ln>
        </p:spPr>
      </p:pic>
      <p:pic>
        <p:nvPicPr>
          <p:cNvPr id="93" name="Google Shape;93;p1" descr="Image result for communicate icon"/>
          <p:cNvPicPr preferRelativeResize="0"/>
          <p:nvPr/>
        </p:nvPicPr>
        <p:blipFill rotWithShape="1">
          <a:blip r:embed="rId5">
            <a:alphaModFix/>
          </a:blip>
          <a:srcRect/>
          <a:stretch/>
        </p:blipFill>
        <p:spPr>
          <a:xfrm>
            <a:off x="5498283" y="7987473"/>
            <a:ext cx="620232" cy="620232"/>
          </a:xfrm>
          <a:prstGeom prst="rect">
            <a:avLst/>
          </a:prstGeom>
          <a:noFill/>
          <a:ln>
            <a:noFill/>
          </a:ln>
        </p:spPr>
      </p:pic>
      <p:pic>
        <p:nvPicPr>
          <p:cNvPr id="94" name="Google Shape;94;p1"/>
          <p:cNvPicPr preferRelativeResize="0"/>
          <p:nvPr/>
        </p:nvPicPr>
        <p:blipFill rotWithShape="1">
          <a:blip r:embed="rId6">
            <a:alphaModFix/>
          </a:blip>
          <a:srcRect l="14714" t="17975" r="14175" b="24716"/>
          <a:stretch/>
        </p:blipFill>
        <p:spPr>
          <a:xfrm>
            <a:off x="8713837" y="7907766"/>
            <a:ext cx="490688" cy="426564"/>
          </a:xfrm>
          <a:prstGeom prst="rect">
            <a:avLst/>
          </a:prstGeom>
          <a:noFill/>
          <a:ln>
            <a:noFill/>
          </a:ln>
        </p:spPr>
      </p:pic>
      <p:pic>
        <p:nvPicPr>
          <p:cNvPr id="95" name="Google Shape;95;p1" descr="Image result for communicate icon"/>
          <p:cNvPicPr preferRelativeResize="0"/>
          <p:nvPr/>
        </p:nvPicPr>
        <p:blipFill rotWithShape="1">
          <a:blip r:embed="rId5">
            <a:alphaModFix/>
          </a:blip>
          <a:srcRect/>
          <a:stretch/>
        </p:blipFill>
        <p:spPr>
          <a:xfrm>
            <a:off x="7620270" y="7800356"/>
            <a:ext cx="620232" cy="620232"/>
          </a:xfrm>
          <a:prstGeom prst="rect">
            <a:avLst/>
          </a:prstGeom>
          <a:noFill/>
          <a:ln>
            <a:noFill/>
          </a:ln>
        </p:spPr>
      </p:pic>
      <p:pic>
        <p:nvPicPr>
          <p:cNvPr id="97" name="Google Shape;97;p1"/>
          <p:cNvPicPr preferRelativeResize="0"/>
          <p:nvPr/>
        </p:nvPicPr>
        <p:blipFill rotWithShape="1">
          <a:blip r:embed="rId3">
            <a:alphaModFix/>
          </a:blip>
          <a:srcRect/>
          <a:stretch/>
        </p:blipFill>
        <p:spPr>
          <a:xfrm>
            <a:off x="9702333" y="8158331"/>
            <a:ext cx="401631" cy="378155"/>
          </a:xfrm>
          <a:prstGeom prst="rect">
            <a:avLst/>
          </a:prstGeom>
          <a:noFill/>
          <a:ln>
            <a:noFill/>
          </a:ln>
        </p:spPr>
      </p:pic>
      <p:pic>
        <p:nvPicPr>
          <p:cNvPr id="98" name="Google Shape;98;p1"/>
          <p:cNvPicPr preferRelativeResize="0"/>
          <p:nvPr/>
        </p:nvPicPr>
        <p:blipFill rotWithShape="1">
          <a:blip r:embed="rId4">
            <a:alphaModFix/>
          </a:blip>
          <a:srcRect/>
          <a:stretch/>
        </p:blipFill>
        <p:spPr>
          <a:xfrm>
            <a:off x="6616323" y="7842196"/>
            <a:ext cx="512187" cy="504654"/>
          </a:xfrm>
          <a:prstGeom prst="rect">
            <a:avLst/>
          </a:prstGeom>
          <a:noFill/>
          <a:ln>
            <a:noFill/>
          </a:ln>
        </p:spPr>
      </p:pic>
      <p:pic>
        <p:nvPicPr>
          <p:cNvPr id="99" name="Google Shape;99;p1" descr="Image result for communicate icon"/>
          <p:cNvPicPr preferRelativeResize="0"/>
          <p:nvPr/>
        </p:nvPicPr>
        <p:blipFill rotWithShape="1">
          <a:blip r:embed="rId5">
            <a:alphaModFix/>
          </a:blip>
          <a:srcRect/>
          <a:stretch/>
        </p:blipFill>
        <p:spPr>
          <a:xfrm>
            <a:off x="11706220" y="7757107"/>
            <a:ext cx="620232" cy="620232"/>
          </a:xfrm>
          <a:prstGeom prst="rect">
            <a:avLst/>
          </a:prstGeom>
          <a:noFill/>
          <a:ln>
            <a:noFill/>
          </a:ln>
        </p:spPr>
      </p:pic>
      <p:sp>
        <p:nvSpPr>
          <p:cNvPr id="100" name="Google Shape;100;p1"/>
          <p:cNvSpPr txBox="1"/>
          <p:nvPr/>
        </p:nvSpPr>
        <p:spPr>
          <a:xfrm>
            <a:off x="1838747" y="262826"/>
            <a:ext cx="9481717" cy="369332"/>
          </a:xfrm>
          <a:prstGeom prst="rect">
            <a:avLst/>
          </a:prstGeom>
          <a:solidFill>
            <a:srgbClr val="D8D8D8"/>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Year group: Year </a:t>
            </a:r>
            <a:r>
              <a:rPr lang="en-GB" sz="1800" b="1" dirty="0" smtClean="0">
                <a:solidFill>
                  <a:schemeClr val="dk1"/>
                </a:solidFill>
                <a:latin typeface="Calibri"/>
                <a:ea typeface="Calibri"/>
                <a:cs typeface="Calibri"/>
                <a:sym typeface="Calibri"/>
              </a:rPr>
              <a:t>Two </a:t>
            </a:r>
            <a:r>
              <a:rPr lang="en-GB" sz="1800" b="1" dirty="0">
                <a:solidFill>
                  <a:schemeClr val="dk1"/>
                </a:solidFill>
                <a:latin typeface="Calibri"/>
                <a:ea typeface="Calibri"/>
                <a:cs typeface="Calibri"/>
                <a:sym typeface="Calibri"/>
              </a:rPr>
              <a:t>Term: </a:t>
            </a:r>
            <a:r>
              <a:rPr lang="en-GB" sz="1800" b="1" dirty="0" smtClean="0">
                <a:solidFill>
                  <a:schemeClr val="dk1"/>
                </a:solidFill>
                <a:latin typeface="Calibri"/>
                <a:ea typeface="Calibri"/>
                <a:cs typeface="Calibri"/>
                <a:sym typeface="Calibri"/>
              </a:rPr>
              <a:t>Summer Topic</a:t>
            </a:r>
            <a:r>
              <a:rPr lang="en-GB" sz="1800" b="1" dirty="0">
                <a:solidFill>
                  <a:schemeClr val="dk1"/>
                </a:solidFill>
                <a:latin typeface="Calibri"/>
                <a:ea typeface="Calibri"/>
                <a:cs typeface="Calibri"/>
                <a:sym typeface="Calibri"/>
              </a:rPr>
              <a:t>: </a:t>
            </a:r>
            <a:r>
              <a:rPr lang="en-GB" sz="1800" b="1" dirty="0" smtClean="0">
                <a:solidFill>
                  <a:schemeClr val="dk1"/>
                </a:solidFill>
                <a:latin typeface="Calibri"/>
                <a:ea typeface="Calibri"/>
                <a:cs typeface="Calibri"/>
                <a:sym typeface="Calibri"/>
              </a:rPr>
              <a:t>Our Local heroes </a:t>
            </a:r>
            <a:endParaRPr sz="1800" b="1" dirty="0">
              <a:solidFill>
                <a:schemeClr val="dk1"/>
              </a:solidFill>
              <a:latin typeface="Calibri"/>
              <a:ea typeface="Calibri"/>
              <a:cs typeface="Calibri"/>
              <a:sym typeface="Calibri"/>
            </a:endParaRPr>
          </a:p>
        </p:txBody>
      </p:sp>
      <p:pic>
        <p:nvPicPr>
          <p:cNvPr id="101" name="Google Shape;101;p1"/>
          <p:cNvPicPr preferRelativeResize="0"/>
          <p:nvPr/>
        </p:nvPicPr>
        <p:blipFill rotWithShape="1">
          <a:blip r:embed="rId7">
            <a:alphaModFix/>
          </a:blip>
          <a:srcRect/>
          <a:stretch/>
        </p:blipFill>
        <p:spPr>
          <a:xfrm>
            <a:off x="11666920" y="219374"/>
            <a:ext cx="646424" cy="67554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546</Words>
  <Application>Microsoft Office PowerPoint</Application>
  <PresentationFormat>A3 Paper (297x420 mm)</PresentationFormat>
  <Paragraphs>48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Bedwell</dc:creator>
  <cp:lastModifiedBy>Hannah Gray</cp:lastModifiedBy>
  <cp:revision>5</cp:revision>
  <dcterms:created xsi:type="dcterms:W3CDTF">2021-12-06T11:27:23Z</dcterms:created>
  <dcterms:modified xsi:type="dcterms:W3CDTF">2025-02-12T13:25:06Z</dcterms:modified>
</cp:coreProperties>
</file>