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801600" cy="9601200" type="A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jluRUFbgP5QJo8GU/1BHYilbf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6F2FB1-3AC5-45EA-A73C-65F0B0A61066}">
  <a:tblStyle styleId="{9A6F2FB1-3AC5-45EA-A73C-65F0B0A6106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15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60120" y="1571308"/>
            <a:ext cx="10881360" cy="33426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600200" y="5042853"/>
            <a:ext cx="9601200" cy="231806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Clr>
                <a:schemeClr val="dk1"/>
              </a:buClr>
              <a:buSzPts val="3360"/>
              <a:buNone/>
              <a:defRPr sz="3359"/>
            </a:lvl1pPr>
            <a:lvl2pPr lvl="1" algn="ctr">
              <a:lnSpc>
                <a:spcPct val="90000"/>
              </a:lnSpc>
              <a:spcBef>
                <a:spcPts val="700"/>
              </a:spcBef>
              <a:spcAft>
                <a:spcPts val="0"/>
              </a:spcAft>
              <a:buClr>
                <a:schemeClr val="dk1"/>
              </a:buClr>
              <a:buSzPts val="2800"/>
              <a:buNone/>
              <a:defRPr sz="2800"/>
            </a:lvl2pPr>
            <a:lvl3pPr lvl="2" algn="ctr">
              <a:lnSpc>
                <a:spcPct val="90000"/>
              </a:lnSpc>
              <a:spcBef>
                <a:spcPts val="700"/>
              </a:spcBef>
              <a:spcAft>
                <a:spcPts val="0"/>
              </a:spcAft>
              <a:buClr>
                <a:schemeClr val="dk1"/>
              </a:buClr>
              <a:buSzPts val="2520"/>
              <a:buNone/>
              <a:defRPr sz="2520"/>
            </a:lvl3pPr>
            <a:lvl4pPr lvl="3" algn="ctr">
              <a:lnSpc>
                <a:spcPct val="90000"/>
              </a:lnSpc>
              <a:spcBef>
                <a:spcPts val="700"/>
              </a:spcBef>
              <a:spcAft>
                <a:spcPts val="0"/>
              </a:spcAft>
              <a:buClr>
                <a:schemeClr val="dk1"/>
              </a:buClr>
              <a:buSzPts val="2240"/>
              <a:buNone/>
              <a:defRPr sz="2240"/>
            </a:lvl4pPr>
            <a:lvl5pPr lvl="4" algn="ctr">
              <a:lnSpc>
                <a:spcPct val="90000"/>
              </a:lnSpc>
              <a:spcBef>
                <a:spcPts val="700"/>
              </a:spcBef>
              <a:spcAft>
                <a:spcPts val="0"/>
              </a:spcAft>
              <a:buClr>
                <a:schemeClr val="dk1"/>
              </a:buClr>
              <a:buSzPts val="2240"/>
              <a:buNone/>
              <a:defRPr sz="2240"/>
            </a:lvl5pPr>
            <a:lvl6pPr lvl="5" algn="ctr">
              <a:lnSpc>
                <a:spcPct val="90000"/>
              </a:lnSpc>
              <a:spcBef>
                <a:spcPts val="700"/>
              </a:spcBef>
              <a:spcAft>
                <a:spcPts val="0"/>
              </a:spcAft>
              <a:buClr>
                <a:schemeClr val="dk1"/>
              </a:buClr>
              <a:buSzPts val="2240"/>
              <a:buNone/>
              <a:defRPr sz="2240"/>
            </a:lvl6pPr>
            <a:lvl7pPr lvl="6" algn="ctr">
              <a:lnSpc>
                <a:spcPct val="90000"/>
              </a:lnSpc>
              <a:spcBef>
                <a:spcPts val="700"/>
              </a:spcBef>
              <a:spcAft>
                <a:spcPts val="0"/>
              </a:spcAft>
              <a:buClr>
                <a:schemeClr val="dk1"/>
              </a:buClr>
              <a:buSzPts val="2240"/>
              <a:buNone/>
              <a:defRPr sz="2240"/>
            </a:lvl7pPr>
            <a:lvl8pPr lvl="7" algn="ctr">
              <a:lnSpc>
                <a:spcPct val="90000"/>
              </a:lnSpc>
              <a:spcBef>
                <a:spcPts val="700"/>
              </a:spcBef>
              <a:spcAft>
                <a:spcPts val="0"/>
              </a:spcAft>
              <a:buClr>
                <a:schemeClr val="dk1"/>
              </a:buClr>
              <a:buSzPts val="2240"/>
              <a:buNone/>
              <a:defRPr sz="2240"/>
            </a:lvl8pPr>
            <a:lvl9pPr lvl="8" algn="ctr">
              <a:lnSpc>
                <a:spcPct val="90000"/>
              </a:lnSpc>
              <a:spcBef>
                <a:spcPts val="700"/>
              </a:spcBef>
              <a:spcAft>
                <a:spcPts val="0"/>
              </a:spcAft>
              <a:buClr>
                <a:schemeClr val="dk1"/>
              </a:buClr>
              <a:buSzPts val="2240"/>
              <a:buNone/>
              <a:defRPr sz="2240"/>
            </a:lvl9pPr>
          </a:lstStyle>
          <a:p>
            <a:endParaRPr/>
          </a:p>
        </p:txBody>
      </p:sp>
      <p:sp>
        <p:nvSpPr>
          <p:cNvPr id="14" name="Google Shape;14;p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354864" y="81122"/>
            <a:ext cx="6091873" cy="110413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6473032" y="3199289"/>
            <a:ext cx="8136573" cy="2760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872332" y="518954"/>
            <a:ext cx="8136573" cy="81210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73443" y="2393635"/>
            <a:ext cx="11041380" cy="399383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73443" y="6425250"/>
            <a:ext cx="11041380" cy="21002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3360"/>
              <a:buNone/>
              <a:defRPr sz="3359">
                <a:solidFill>
                  <a:schemeClr val="dk1"/>
                </a:solidFill>
              </a:defRPr>
            </a:lvl1pPr>
            <a:lvl2pPr marL="914400" lvl="1" indent="-228600" algn="l">
              <a:lnSpc>
                <a:spcPct val="90000"/>
              </a:lnSpc>
              <a:spcBef>
                <a:spcPts val="700"/>
              </a:spcBef>
              <a:spcAft>
                <a:spcPts val="0"/>
              </a:spcAft>
              <a:buClr>
                <a:srgbClr val="888888"/>
              </a:buClr>
              <a:buSzPts val="2800"/>
              <a:buNone/>
              <a:defRPr sz="2800">
                <a:solidFill>
                  <a:srgbClr val="888888"/>
                </a:solidFill>
              </a:defRPr>
            </a:lvl2pPr>
            <a:lvl3pPr marL="1371600" lvl="2" indent="-228600" algn="l">
              <a:lnSpc>
                <a:spcPct val="90000"/>
              </a:lnSpc>
              <a:spcBef>
                <a:spcPts val="700"/>
              </a:spcBef>
              <a:spcAft>
                <a:spcPts val="0"/>
              </a:spcAft>
              <a:buClr>
                <a:srgbClr val="888888"/>
              </a:buClr>
              <a:buSzPts val="2520"/>
              <a:buNone/>
              <a:defRPr sz="2520">
                <a:solidFill>
                  <a:srgbClr val="888888"/>
                </a:solidFill>
              </a:defRPr>
            </a:lvl3pPr>
            <a:lvl4pPr marL="1828800" lvl="3" indent="-228600" algn="l">
              <a:lnSpc>
                <a:spcPct val="90000"/>
              </a:lnSpc>
              <a:spcBef>
                <a:spcPts val="700"/>
              </a:spcBef>
              <a:spcAft>
                <a:spcPts val="0"/>
              </a:spcAft>
              <a:buClr>
                <a:srgbClr val="888888"/>
              </a:buClr>
              <a:buSzPts val="2240"/>
              <a:buNone/>
              <a:defRPr sz="2240">
                <a:solidFill>
                  <a:srgbClr val="888888"/>
                </a:solidFill>
              </a:defRPr>
            </a:lvl4pPr>
            <a:lvl5pPr marL="2286000" lvl="4" indent="-228600" algn="l">
              <a:lnSpc>
                <a:spcPct val="90000"/>
              </a:lnSpc>
              <a:spcBef>
                <a:spcPts val="700"/>
              </a:spcBef>
              <a:spcAft>
                <a:spcPts val="0"/>
              </a:spcAft>
              <a:buClr>
                <a:srgbClr val="888888"/>
              </a:buClr>
              <a:buSzPts val="2240"/>
              <a:buNone/>
              <a:defRPr sz="2240">
                <a:solidFill>
                  <a:srgbClr val="888888"/>
                </a:solidFill>
              </a:defRPr>
            </a:lvl5pPr>
            <a:lvl6pPr marL="2743200" lvl="5" indent="-228600" algn="l">
              <a:lnSpc>
                <a:spcPct val="90000"/>
              </a:lnSpc>
              <a:spcBef>
                <a:spcPts val="700"/>
              </a:spcBef>
              <a:spcAft>
                <a:spcPts val="0"/>
              </a:spcAft>
              <a:buClr>
                <a:srgbClr val="888888"/>
              </a:buClr>
              <a:buSzPts val="2240"/>
              <a:buNone/>
              <a:defRPr sz="2240">
                <a:solidFill>
                  <a:srgbClr val="888888"/>
                </a:solidFill>
              </a:defRPr>
            </a:lvl6pPr>
            <a:lvl7pPr marL="3200400" lvl="6" indent="-228600" algn="l">
              <a:lnSpc>
                <a:spcPct val="90000"/>
              </a:lnSpc>
              <a:spcBef>
                <a:spcPts val="700"/>
              </a:spcBef>
              <a:spcAft>
                <a:spcPts val="0"/>
              </a:spcAft>
              <a:buClr>
                <a:srgbClr val="888888"/>
              </a:buClr>
              <a:buSzPts val="2240"/>
              <a:buNone/>
              <a:defRPr sz="2240">
                <a:solidFill>
                  <a:srgbClr val="888888"/>
                </a:solidFill>
              </a:defRPr>
            </a:lvl7pPr>
            <a:lvl8pPr marL="3657600" lvl="7" indent="-228600" algn="l">
              <a:lnSpc>
                <a:spcPct val="90000"/>
              </a:lnSpc>
              <a:spcBef>
                <a:spcPts val="700"/>
              </a:spcBef>
              <a:spcAft>
                <a:spcPts val="0"/>
              </a:spcAft>
              <a:buClr>
                <a:srgbClr val="888888"/>
              </a:buClr>
              <a:buSzPts val="2240"/>
              <a:buNone/>
              <a:defRPr sz="2240">
                <a:solidFill>
                  <a:srgbClr val="888888"/>
                </a:solidFill>
              </a:defRPr>
            </a:lvl8pPr>
            <a:lvl9pPr marL="4114800" lvl="8" indent="-228600" algn="l">
              <a:lnSpc>
                <a:spcPct val="90000"/>
              </a:lnSpc>
              <a:spcBef>
                <a:spcPts val="700"/>
              </a:spcBef>
              <a:spcAft>
                <a:spcPts val="0"/>
              </a:spcAft>
              <a:buClr>
                <a:srgbClr val="888888"/>
              </a:buClr>
              <a:buSzPts val="2240"/>
              <a:buNone/>
              <a:defRPr sz="2240">
                <a:solidFill>
                  <a:srgbClr val="888888"/>
                </a:solidFill>
              </a:defRPr>
            </a:lvl9pPr>
          </a:lstStyle>
          <a:p>
            <a:endParaRPr/>
          </a:p>
        </p:txBody>
      </p:sp>
      <p:sp>
        <p:nvSpPr>
          <p:cNvPr id="26" name="Google Shape;26;p5"/>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801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4808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81777"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81779" y="2353628"/>
            <a:ext cx="5415676"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39" name="Google Shape;39;p7"/>
          <p:cNvSpPr txBox="1">
            <a:spLocks noGrp="1"/>
          </p:cNvSpPr>
          <p:nvPr>
            <p:ph type="body" idx="2"/>
          </p:nvPr>
        </p:nvSpPr>
        <p:spPr>
          <a:xfrm>
            <a:off x="881779" y="3507105"/>
            <a:ext cx="5415676"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480811" y="2353628"/>
            <a:ext cx="5442347"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41" name="Google Shape;41;p7"/>
          <p:cNvSpPr txBox="1">
            <a:spLocks noGrp="1"/>
          </p:cNvSpPr>
          <p:nvPr>
            <p:ph type="body" idx="4"/>
          </p:nvPr>
        </p:nvSpPr>
        <p:spPr>
          <a:xfrm>
            <a:off x="6480811" y="3507105"/>
            <a:ext cx="5442347"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442347" y="1382397"/>
            <a:ext cx="6480810" cy="6823075"/>
          </a:xfrm>
          <a:prstGeom prst="rect">
            <a:avLst/>
          </a:prstGeom>
          <a:noFill/>
          <a:ln>
            <a:noFill/>
          </a:ln>
        </p:spPr>
        <p:txBody>
          <a:bodyPr spcFirstLastPara="1" wrap="square" lIns="91425" tIns="45700" rIns="91425" bIns="45700" anchor="t" anchorCtr="0">
            <a:normAutofit/>
          </a:bodyPr>
          <a:lstStyle>
            <a:lvl1pPr marL="457200" lvl="0" indent="-513080" algn="l">
              <a:lnSpc>
                <a:spcPct val="90000"/>
              </a:lnSpc>
              <a:spcBef>
                <a:spcPts val="1400"/>
              </a:spcBef>
              <a:spcAft>
                <a:spcPts val="0"/>
              </a:spcAft>
              <a:buClr>
                <a:schemeClr val="dk1"/>
              </a:buClr>
              <a:buSzPts val="4480"/>
              <a:buChar char="•"/>
              <a:defRPr sz="4480"/>
            </a:lvl1pPr>
            <a:lvl2pPr marL="914400" lvl="1" indent="-477519" algn="l">
              <a:lnSpc>
                <a:spcPct val="90000"/>
              </a:lnSpc>
              <a:spcBef>
                <a:spcPts val="700"/>
              </a:spcBef>
              <a:spcAft>
                <a:spcPts val="0"/>
              </a:spcAft>
              <a:buClr>
                <a:schemeClr val="dk1"/>
              </a:buClr>
              <a:buSzPts val="3920"/>
              <a:buChar char="•"/>
              <a:defRPr sz="3920"/>
            </a:lvl2pPr>
            <a:lvl3pPr marL="1371600" lvl="2" indent="-441960" algn="l">
              <a:lnSpc>
                <a:spcPct val="90000"/>
              </a:lnSpc>
              <a:spcBef>
                <a:spcPts val="700"/>
              </a:spcBef>
              <a:spcAft>
                <a:spcPts val="0"/>
              </a:spcAft>
              <a:buClr>
                <a:schemeClr val="dk1"/>
              </a:buClr>
              <a:buSzPts val="3360"/>
              <a:buChar char="•"/>
              <a:defRPr sz="3359"/>
            </a:lvl3pPr>
            <a:lvl4pPr marL="1828800" lvl="3" indent="-406400" algn="l">
              <a:lnSpc>
                <a:spcPct val="90000"/>
              </a:lnSpc>
              <a:spcBef>
                <a:spcPts val="700"/>
              </a:spcBef>
              <a:spcAft>
                <a:spcPts val="0"/>
              </a:spcAft>
              <a:buClr>
                <a:schemeClr val="dk1"/>
              </a:buClr>
              <a:buSzPts val="2800"/>
              <a:buChar char="•"/>
              <a:defRPr sz="2800"/>
            </a:lvl4pPr>
            <a:lvl5pPr marL="2286000" lvl="4" indent="-406400" algn="l">
              <a:lnSpc>
                <a:spcPct val="90000"/>
              </a:lnSpc>
              <a:spcBef>
                <a:spcPts val="700"/>
              </a:spcBef>
              <a:spcAft>
                <a:spcPts val="0"/>
              </a:spcAft>
              <a:buClr>
                <a:schemeClr val="dk1"/>
              </a:buClr>
              <a:buSzPts val="2800"/>
              <a:buChar char="•"/>
              <a:defRPr sz="2800"/>
            </a:lvl5pPr>
            <a:lvl6pPr marL="2743200" lvl="5" indent="-406400" algn="l">
              <a:lnSpc>
                <a:spcPct val="90000"/>
              </a:lnSpc>
              <a:spcBef>
                <a:spcPts val="700"/>
              </a:spcBef>
              <a:spcAft>
                <a:spcPts val="0"/>
              </a:spcAft>
              <a:buClr>
                <a:schemeClr val="dk1"/>
              </a:buClr>
              <a:buSzPts val="2800"/>
              <a:buChar char="•"/>
              <a:defRPr sz="2800"/>
            </a:lvl6pPr>
            <a:lvl7pPr marL="3200400" lvl="6" indent="-406400" algn="l">
              <a:lnSpc>
                <a:spcPct val="90000"/>
              </a:lnSpc>
              <a:spcBef>
                <a:spcPts val="700"/>
              </a:spcBef>
              <a:spcAft>
                <a:spcPts val="0"/>
              </a:spcAft>
              <a:buClr>
                <a:schemeClr val="dk1"/>
              </a:buClr>
              <a:buSzPts val="2800"/>
              <a:buChar char="•"/>
              <a:defRPr sz="2800"/>
            </a:lvl7pPr>
            <a:lvl8pPr marL="3657600" lvl="7" indent="-406400" algn="l">
              <a:lnSpc>
                <a:spcPct val="90000"/>
              </a:lnSpc>
              <a:spcBef>
                <a:spcPts val="700"/>
              </a:spcBef>
              <a:spcAft>
                <a:spcPts val="0"/>
              </a:spcAft>
              <a:buClr>
                <a:schemeClr val="dk1"/>
              </a:buClr>
              <a:buSzPts val="2800"/>
              <a:buChar char="•"/>
              <a:defRPr sz="2800"/>
            </a:lvl8pPr>
            <a:lvl9pPr marL="4114800" lvl="8" indent="-406400" algn="l">
              <a:lnSpc>
                <a:spcPct val="90000"/>
              </a:lnSpc>
              <a:spcBef>
                <a:spcPts val="700"/>
              </a:spcBef>
              <a:spcAft>
                <a:spcPts val="0"/>
              </a:spcAft>
              <a:buClr>
                <a:schemeClr val="dk1"/>
              </a:buClr>
              <a:buSzPts val="2800"/>
              <a:buChar char="•"/>
              <a:defRPr sz="2800"/>
            </a:lvl9pPr>
          </a:lstStyle>
          <a:p>
            <a:endParaRPr/>
          </a:p>
        </p:txBody>
      </p:sp>
      <p:sp>
        <p:nvSpPr>
          <p:cNvPr id="57" name="Google Shape;57;p10"/>
          <p:cNvSpPr txBox="1">
            <a:spLocks noGrp="1"/>
          </p:cNvSpPr>
          <p:nvPr>
            <p:ph type="body" idx="2"/>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58" name="Google Shape;58;p10"/>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442347" y="1382397"/>
            <a:ext cx="6480810" cy="6823075"/>
          </a:xfrm>
          <a:prstGeom prst="rect">
            <a:avLst/>
          </a:prstGeom>
          <a:noFill/>
          <a:ln>
            <a:noFill/>
          </a:ln>
        </p:spPr>
      </p:sp>
      <p:sp>
        <p:nvSpPr>
          <p:cNvPr id="64" name="Google Shape;64;p11"/>
          <p:cNvSpPr txBox="1">
            <a:spLocks noGrp="1"/>
          </p:cNvSpPr>
          <p:nvPr>
            <p:ph type="body" idx="1"/>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65" name="Google Shape;65;p11"/>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6160"/>
              <a:buFont typeface="Calibri"/>
              <a:buNone/>
              <a:defRPr sz="61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marR="0" lvl="0" indent="-477519" algn="l" rtl="0">
              <a:lnSpc>
                <a:spcPct val="90000"/>
              </a:lnSpc>
              <a:spcBef>
                <a:spcPts val="1400"/>
              </a:spcBef>
              <a:spcAft>
                <a:spcPts val="0"/>
              </a:spcAft>
              <a:buClr>
                <a:schemeClr val="dk1"/>
              </a:buClr>
              <a:buSzPts val="3920"/>
              <a:buFont typeface="Arial"/>
              <a:buChar char="•"/>
              <a:defRPr sz="3920" b="0" i="0" u="none" strike="noStrike" cap="none">
                <a:solidFill>
                  <a:schemeClr val="dk1"/>
                </a:solidFill>
                <a:latin typeface="Calibri"/>
                <a:ea typeface="Calibri"/>
                <a:cs typeface="Calibri"/>
                <a:sym typeface="Calibri"/>
              </a:defRPr>
            </a:lvl1pPr>
            <a:lvl2pPr marL="914400" marR="0" lvl="1" indent="-441960" algn="l" rtl="0">
              <a:lnSpc>
                <a:spcPct val="90000"/>
              </a:lnSpc>
              <a:spcBef>
                <a:spcPts val="700"/>
              </a:spcBef>
              <a:spcAft>
                <a:spcPts val="0"/>
              </a:spcAft>
              <a:buClr>
                <a:schemeClr val="dk1"/>
              </a:buClr>
              <a:buSzPts val="3360"/>
              <a:buFont typeface="Arial"/>
              <a:buChar char="•"/>
              <a:defRPr sz="3359" b="0" i="0" u="none" strike="noStrike" cap="none">
                <a:solidFill>
                  <a:schemeClr val="dk1"/>
                </a:solidFill>
                <a:latin typeface="Calibri"/>
                <a:ea typeface="Calibri"/>
                <a:cs typeface="Calibri"/>
                <a:sym typeface="Calibri"/>
              </a:defRPr>
            </a:lvl2pPr>
            <a:lvl3pPr marL="1371600" marR="0" lvl="2" indent="-406400" algn="l" rtl="0">
              <a:lnSpc>
                <a:spcPct val="90000"/>
              </a:lnSpc>
              <a:spcBef>
                <a:spcPts val="7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8619"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4pPr>
            <a:lvl5pPr marL="2286000" marR="0" lvl="4"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5pPr>
            <a:lvl6pPr marL="2743200" marR="0" lvl="5"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6pPr>
            <a:lvl7pPr marL="3200400" marR="0" lvl="6"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7pPr>
            <a:lvl8pPr marL="3657600" marR="0" lvl="7"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8pPr>
            <a:lvl9pPr marL="4114800" marR="0" lvl="8"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79" b="0" i="0" u="none" strike="noStrike" cap="none">
                <a:solidFill>
                  <a:srgbClr val="888888"/>
                </a:solidFill>
                <a:latin typeface="Calibri"/>
                <a:ea typeface="Calibri"/>
                <a:cs typeface="Calibri"/>
                <a:sym typeface="Calibri"/>
              </a:defRPr>
            </a:lvl1pPr>
            <a:lvl2pPr marL="0" marR="0" lvl="1" indent="0" algn="r" rtl="0">
              <a:spcBef>
                <a:spcPts val="0"/>
              </a:spcBef>
              <a:buNone/>
              <a:defRPr sz="1679" b="0" i="0" u="none" strike="noStrike" cap="none">
                <a:solidFill>
                  <a:srgbClr val="888888"/>
                </a:solidFill>
                <a:latin typeface="Calibri"/>
                <a:ea typeface="Calibri"/>
                <a:cs typeface="Calibri"/>
                <a:sym typeface="Calibri"/>
              </a:defRPr>
            </a:lvl2pPr>
            <a:lvl3pPr marL="0" marR="0" lvl="2" indent="0" algn="r" rtl="0">
              <a:spcBef>
                <a:spcPts val="0"/>
              </a:spcBef>
              <a:buNone/>
              <a:defRPr sz="1679" b="0" i="0" u="none" strike="noStrike" cap="none">
                <a:solidFill>
                  <a:srgbClr val="888888"/>
                </a:solidFill>
                <a:latin typeface="Calibri"/>
                <a:ea typeface="Calibri"/>
                <a:cs typeface="Calibri"/>
                <a:sym typeface="Calibri"/>
              </a:defRPr>
            </a:lvl3pPr>
            <a:lvl4pPr marL="0" marR="0" lvl="3" indent="0" algn="r" rtl="0">
              <a:spcBef>
                <a:spcPts val="0"/>
              </a:spcBef>
              <a:buNone/>
              <a:defRPr sz="1679" b="0" i="0" u="none" strike="noStrike" cap="none">
                <a:solidFill>
                  <a:srgbClr val="888888"/>
                </a:solidFill>
                <a:latin typeface="Calibri"/>
                <a:ea typeface="Calibri"/>
                <a:cs typeface="Calibri"/>
                <a:sym typeface="Calibri"/>
              </a:defRPr>
            </a:lvl4pPr>
            <a:lvl5pPr marL="0" marR="0" lvl="4" indent="0" algn="r" rtl="0">
              <a:spcBef>
                <a:spcPts val="0"/>
              </a:spcBef>
              <a:buNone/>
              <a:defRPr sz="1679" b="0" i="0" u="none" strike="noStrike" cap="none">
                <a:solidFill>
                  <a:srgbClr val="888888"/>
                </a:solidFill>
                <a:latin typeface="Calibri"/>
                <a:ea typeface="Calibri"/>
                <a:cs typeface="Calibri"/>
                <a:sym typeface="Calibri"/>
              </a:defRPr>
            </a:lvl5pPr>
            <a:lvl6pPr marL="0" marR="0" lvl="5" indent="0" algn="r" rtl="0">
              <a:spcBef>
                <a:spcPts val="0"/>
              </a:spcBef>
              <a:buNone/>
              <a:defRPr sz="1679" b="0" i="0" u="none" strike="noStrike" cap="none">
                <a:solidFill>
                  <a:srgbClr val="888888"/>
                </a:solidFill>
                <a:latin typeface="Calibri"/>
                <a:ea typeface="Calibri"/>
                <a:cs typeface="Calibri"/>
                <a:sym typeface="Calibri"/>
              </a:defRPr>
            </a:lvl6pPr>
            <a:lvl7pPr marL="0" marR="0" lvl="6" indent="0" algn="r" rtl="0">
              <a:spcBef>
                <a:spcPts val="0"/>
              </a:spcBef>
              <a:buNone/>
              <a:defRPr sz="1679" b="0" i="0" u="none" strike="noStrike" cap="none">
                <a:solidFill>
                  <a:srgbClr val="888888"/>
                </a:solidFill>
                <a:latin typeface="Calibri"/>
                <a:ea typeface="Calibri"/>
                <a:cs typeface="Calibri"/>
                <a:sym typeface="Calibri"/>
              </a:defRPr>
            </a:lvl7pPr>
            <a:lvl8pPr marL="0" marR="0" lvl="7" indent="0" algn="r" rtl="0">
              <a:spcBef>
                <a:spcPts val="0"/>
              </a:spcBef>
              <a:buNone/>
              <a:defRPr sz="1679" b="0" i="0" u="none" strike="noStrike" cap="none">
                <a:solidFill>
                  <a:srgbClr val="888888"/>
                </a:solidFill>
                <a:latin typeface="Calibri"/>
                <a:ea typeface="Calibri"/>
                <a:cs typeface="Calibri"/>
                <a:sym typeface="Calibri"/>
              </a:defRPr>
            </a:lvl8pPr>
            <a:lvl9pPr marL="0" marR="0" lvl="8" indent="0" algn="r" rtl="0">
              <a:spcBef>
                <a:spcPts val="0"/>
              </a:spcBef>
              <a:buNone/>
              <a:defRPr sz="167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801600" cy="9601200"/>
          </a:xfrm>
          <a:prstGeom prst="frame">
            <a:avLst>
              <a:gd name="adj1" fmla="val 2089"/>
            </a:avLst>
          </a:prstGeom>
          <a:solidFill>
            <a:srgbClr val="D8D8D8"/>
          </a:solidFill>
          <a:ln w="12700" cap="flat" cmpd="sng">
            <a:solidFill>
              <a:srgbClr val="D8D8D8"/>
            </a:solidFill>
            <a:prstDash val="solid"/>
            <a:miter lim="800000"/>
            <a:headEnd type="none" w="sm" len="sm"/>
            <a:tailEnd type="none" w="sm" len="sm"/>
          </a:ln>
        </p:spPr>
        <p:txBody>
          <a:bodyPr spcFirstLastPara="1" wrap="square" lIns="63300" tIns="31650" rIns="63300" bIns="31650" anchor="ctr" anchorCtr="0">
            <a:noAutofit/>
          </a:bodyPr>
          <a:lstStyle/>
          <a:p>
            <a:pPr marL="0" marR="0" lvl="0" indent="0" algn="ctr" rtl="0">
              <a:spcBef>
                <a:spcPts val="0"/>
              </a:spcBef>
              <a:spcAft>
                <a:spcPts val="0"/>
              </a:spcAft>
              <a:buNone/>
            </a:pPr>
            <a:endParaRPr sz="1246" b="0" i="0" u="none" strike="noStrike" cap="none">
              <a:solidFill>
                <a:schemeClr val="dk1"/>
              </a:solidFill>
              <a:latin typeface="Calibri"/>
              <a:ea typeface="Calibri"/>
              <a:cs typeface="Calibri"/>
              <a:sym typeface="Calibri"/>
            </a:endParaRPr>
          </a:p>
        </p:txBody>
      </p:sp>
      <p:sp>
        <p:nvSpPr>
          <p:cNvPr id="85" name="Google Shape;85;p1"/>
          <p:cNvSpPr txBox="1"/>
          <p:nvPr/>
        </p:nvSpPr>
        <p:spPr>
          <a:xfrm>
            <a:off x="5354167" y="262826"/>
            <a:ext cx="2093265" cy="34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62" b="0" i="0" u="none" strike="noStrike" cap="none">
                <a:solidFill>
                  <a:schemeClr val="dk1"/>
                </a:solidFill>
                <a:latin typeface="Calibri"/>
                <a:ea typeface="Calibri"/>
                <a:cs typeface="Calibri"/>
                <a:sym typeface="Calibri"/>
              </a:rPr>
              <a:t>Unit 2: Roman Britain </a:t>
            </a:r>
            <a:endParaRPr/>
          </a:p>
        </p:txBody>
      </p:sp>
      <p:graphicFrame>
        <p:nvGraphicFramePr>
          <p:cNvPr id="86" name="Google Shape;86;p1"/>
          <p:cNvGraphicFramePr/>
          <p:nvPr>
            <p:extLst>
              <p:ext uri="{D42A27DB-BD31-4B8C-83A1-F6EECF244321}">
                <p14:modId xmlns:p14="http://schemas.microsoft.com/office/powerpoint/2010/main" val="3655306468"/>
              </p:ext>
            </p:extLst>
          </p:nvPr>
        </p:nvGraphicFramePr>
        <p:xfrm>
          <a:off x="330086" y="743714"/>
          <a:ext cx="12141450" cy="8235390"/>
        </p:xfrm>
        <a:graphic>
          <a:graphicData uri="http://schemas.openxmlformats.org/drawingml/2006/table">
            <a:tbl>
              <a:tblPr firstRow="1" bandRow="1">
                <a:noFill/>
                <a:tableStyleId>{9A6F2FB1-3AC5-45EA-A73C-65F0B0A61066}</a:tableStyleId>
              </a:tblPr>
              <a:tblGrid>
                <a:gridCol w="2023575">
                  <a:extLst>
                    <a:ext uri="{9D8B030D-6E8A-4147-A177-3AD203B41FA5}">
                      <a16:colId xmlns:a16="http://schemas.microsoft.com/office/drawing/2014/main" val="20000"/>
                    </a:ext>
                  </a:extLst>
                </a:gridCol>
                <a:gridCol w="457275">
                  <a:extLst>
                    <a:ext uri="{9D8B030D-6E8A-4147-A177-3AD203B41FA5}">
                      <a16:colId xmlns:a16="http://schemas.microsoft.com/office/drawing/2014/main" val="20001"/>
                    </a:ext>
                  </a:extLst>
                </a:gridCol>
                <a:gridCol w="1566300">
                  <a:extLst>
                    <a:ext uri="{9D8B030D-6E8A-4147-A177-3AD203B41FA5}">
                      <a16:colId xmlns:a16="http://schemas.microsoft.com/office/drawing/2014/main" val="20002"/>
                    </a:ext>
                  </a:extLst>
                </a:gridCol>
                <a:gridCol w="2023575">
                  <a:extLst>
                    <a:ext uri="{9D8B030D-6E8A-4147-A177-3AD203B41FA5}">
                      <a16:colId xmlns:a16="http://schemas.microsoft.com/office/drawing/2014/main" val="20003"/>
                    </a:ext>
                  </a:extLst>
                </a:gridCol>
                <a:gridCol w="2023575">
                  <a:extLst>
                    <a:ext uri="{9D8B030D-6E8A-4147-A177-3AD203B41FA5}">
                      <a16:colId xmlns:a16="http://schemas.microsoft.com/office/drawing/2014/main" val="20004"/>
                    </a:ext>
                  </a:extLst>
                </a:gridCol>
                <a:gridCol w="731825">
                  <a:extLst>
                    <a:ext uri="{9D8B030D-6E8A-4147-A177-3AD203B41FA5}">
                      <a16:colId xmlns:a16="http://schemas.microsoft.com/office/drawing/2014/main" val="20005"/>
                    </a:ext>
                  </a:extLst>
                </a:gridCol>
                <a:gridCol w="1291750">
                  <a:extLst>
                    <a:ext uri="{9D8B030D-6E8A-4147-A177-3AD203B41FA5}">
                      <a16:colId xmlns:a16="http://schemas.microsoft.com/office/drawing/2014/main" val="20006"/>
                    </a:ext>
                  </a:extLst>
                </a:gridCol>
                <a:gridCol w="2023575">
                  <a:extLst>
                    <a:ext uri="{9D8B030D-6E8A-4147-A177-3AD203B41FA5}">
                      <a16:colId xmlns:a16="http://schemas.microsoft.com/office/drawing/2014/main" val="20007"/>
                    </a:ext>
                  </a:extLst>
                </a:gridCol>
              </a:tblGrid>
              <a:tr h="255825">
                <a:tc gridSpan="2">
                  <a:txBody>
                    <a:bodyPr/>
                    <a:lstStyle/>
                    <a:p>
                      <a:pPr marL="0" marR="0" lvl="0" indent="0" algn="ctr" rtl="0">
                        <a:spcBef>
                          <a:spcPts val="0"/>
                        </a:spcBef>
                        <a:spcAft>
                          <a:spcPts val="0"/>
                        </a:spcAft>
                        <a:buNone/>
                      </a:pPr>
                      <a:r>
                        <a:rPr lang="en-GB" sz="1100" u="none" strike="noStrike" cap="none"/>
                        <a:t>National Curriculum Objectives </a:t>
                      </a:r>
                      <a:endParaRPr sz="1100" u="none" strike="noStrike" cap="none"/>
                    </a:p>
                  </a:txBody>
                  <a:tcPr marL="91450" marR="91450" marT="45725" marB="45725"/>
                </a:tc>
                <a:tc hMerge="1">
                  <a:txBody>
                    <a:bodyPr/>
                    <a:lstStyle/>
                    <a:p>
                      <a:endParaRPr lang="en-US"/>
                    </a:p>
                  </a:txBody>
                  <a:tcPr/>
                </a:tc>
                <a:tc gridSpan="4">
                  <a:txBody>
                    <a:bodyPr/>
                    <a:lstStyle/>
                    <a:p>
                      <a:pPr marL="0" marR="0" lvl="0" indent="0" algn="ctr" rtl="0">
                        <a:spcBef>
                          <a:spcPts val="0"/>
                        </a:spcBef>
                        <a:spcAft>
                          <a:spcPts val="0"/>
                        </a:spcAft>
                        <a:buNone/>
                      </a:pPr>
                      <a:r>
                        <a:rPr lang="en-GB" sz="1100" u="none" strike="noStrike" cap="none"/>
                        <a:t>Substantive Knowledge </a:t>
                      </a:r>
                      <a:endParaRPr sz="11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lvl="0" indent="0" algn="ctr" rtl="0">
                        <a:spcBef>
                          <a:spcPts val="0"/>
                        </a:spcBef>
                        <a:spcAft>
                          <a:spcPts val="0"/>
                        </a:spcAft>
                        <a:buNone/>
                      </a:pPr>
                      <a:r>
                        <a:rPr lang="en-GB" sz="1100" u="none" strike="noStrike" cap="none"/>
                        <a:t>Vocabulary</a:t>
                      </a:r>
                      <a:endParaRPr sz="1100" u="none" strike="noStrike" cap="none"/>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690575">
                <a:tc rowSpan="3" gridSpan="2">
                  <a:txBody>
                    <a:bodyPr/>
                    <a:lstStyle/>
                    <a:p>
                      <a:pPr marL="0" marR="0" lvl="0" indent="0" algn="l" rtl="0">
                        <a:spcBef>
                          <a:spcPts val="0"/>
                        </a:spcBef>
                        <a:spcAft>
                          <a:spcPts val="0"/>
                        </a:spcAft>
                        <a:buNone/>
                      </a:pPr>
                      <a:r>
                        <a:rPr lang="en-GB" sz="1100" dirty="0" smtClean="0"/>
                        <a:t>Study knowledge of and can recall key information and characteristic features of historical periods.</a:t>
                      </a:r>
                    </a:p>
                    <a:p>
                      <a:pPr marL="0" marR="0" lvl="0" indent="0" algn="l" rtl="0">
                        <a:spcBef>
                          <a:spcPts val="0"/>
                        </a:spcBef>
                        <a:spcAft>
                          <a:spcPts val="0"/>
                        </a:spcAft>
                        <a:buNone/>
                      </a:pPr>
                      <a:r>
                        <a:rPr lang="en-GB" sz="1100" dirty="0" smtClean="0"/>
                        <a:t>Identify similarities and differences between ways of life in different periods/times. </a:t>
                      </a:r>
                    </a:p>
                    <a:p>
                      <a:pPr marL="0" marR="0" lvl="0" indent="0" algn="l" rtl="0">
                        <a:spcBef>
                          <a:spcPts val="0"/>
                        </a:spcBef>
                        <a:spcAft>
                          <a:spcPts val="0"/>
                        </a:spcAft>
                        <a:buNone/>
                      </a:pPr>
                      <a:r>
                        <a:rPr lang="en-GB" sz="1100" dirty="0" smtClean="0"/>
                        <a:t>Choose and use parts of stories and other sources to show that they know and understand key features of events related to their cause and effect.</a:t>
                      </a:r>
                      <a:endParaRPr sz="1100" dirty="0"/>
                    </a:p>
                  </a:txBody>
                  <a:tcPr marL="91450" marR="91450" marT="45725" marB="45725"/>
                </a:tc>
                <a:tc rowSpan="3" hMerge="1">
                  <a:txBody>
                    <a:bodyPr/>
                    <a:lstStyle/>
                    <a:p>
                      <a:endParaRPr lang="en-US"/>
                    </a:p>
                  </a:txBody>
                  <a:tcPr/>
                </a:tc>
                <a:tc rowSpan="7" gridSpan="4">
                  <a:txBody>
                    <a:bodyPr/>
                    <a:lstStyle/>
                    <a:p>
                      <a:pPr lvl="0"/>
                      <a:r>
                        <a:rPr lang="en-US" sz="1400" b="0" i="0" u="none" strike="noStrike" cap="none" dirty="0" smtClean="0">
                          <a:solidFill>
                            <a:schemeClr val="dk1"/>
                          </a:solidFill>
                          <a:effectLst/>
                          <a:latin typeface="Calibri"/>
                          <a:ea typeface="Calibri"/>
                          <a:cs typeface="Calibri"/>
                          <a:sym typeface="Arial"/>
                        </a:rPr>
                        <a:t>To</a:t>
                      </a:r>
                      <a:r>
                        <a:rPr lang="en-US" sz="1400" b="0" i="0" u="none" strike="noStrike" cap="none" baseline="0" dirty="0" smtClean="0">
                          <a:solidFill>
                            <a:schemeClr val="dk1"/>
                          </a:solidFill>
                          <a:effectLst/>
                          <a:latin typeface="Calibri"/>
                          <a:ea typeface="Calibri"/>
                          <a:cs typeface="Calibri"/>
                          <a:sym typeface="Arial"/>
                        </a:rPr>
                        <a:t> know that t</a:t>
                      </a:r>
                      <a:r>
                        <a:rPr lang="en-US" sz="1400" b="0" i="0" u="none" strike="noStrike" cap="none" dirty="0" smtClean="0">
                          <a:solidFill>
                            <a:schemeClr val="dk1"/>
                          </a:solidFill>
                          <a:effectLst/>
                          <a:latin typeface="Calibri"/>
                          <a:ea typeface="Calibri"/>
                          <a:cs typeface="Calibri"/>
                          <a:sym typeface="Arial"/>
                        </a:rPr>
                        <a:t>he </a:t>
                      </a:r>
                      <a:r>
                        <a:rPr lang="en-US" sz="1400" b="0" i="0" u="none" strike="noStrike" cap="none" dirty="0" err="1" smtClean="0">
                          <a:solidFill>
                            <a:schemeClr val="dk1"/>
                          </a:solidFill>
                          <a:effectLst/>
                          <a:latin typeface="Calibri"/>
                          <a:ea typeface="Calibri"/>
                          <a:cs typeface="Calibri"/>
                          <a:sym typeface="Arial"/>
                        </a:rPr>
                        <a:t>Rainhill</a:t>
                      </a:r>
                      <a:r>
                        <a:rPr lang="en-US" sz="1400" b="0" i="0" u="none" strike="noStrike" cap="none" dirty="0" smtClean="0">
                          <a:solidFill>
                            <a:schemeClr val="dk1"/>
                          </a:solidFill>
                          <a:effectLst/>
                          <a:latin typeface="Calibri"/>
                          <a:ea typeface="Calibri"/>
                          <a:cs typeface="Calibri"/>
                          <a:sym typeface="Arial"/>
                        </a:rPr>
                        <a:t> Trials were a competition to find an engine to carry passengers quickly and safely on the Liverpool to Manchester Railway.</a:t>
                      </a:r>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dk1"/>
                          </a:solidFill>
                          <a:effectLst/>
                          <a:latin typeface="Calibri"/>
                          <a:ea typeface="Calibri"/>
                          <a:cs typeface="Calibri"/>
                          <a:sym typeface="Arial"/>
                        </a:rPr>
                        <a:t>To</a:t>
                      </a:r>
                      <a:r>
                        <a:rPr lang="en-US" sz="1400" b="0" i="0" u="none" strike="noStrike" cap="none" baseline="0" dirty="0" smtClean="0">
                          <a:solidFill>
                            <a:schemeClr val="dk1"/>
                          </a:solidFill>
                          <a:effectLst/>
                          <a:latin typeface="Calibri"/>
                          <a:ea typeface="Calibri"/>
                          <a:cs typeface="Calibri"/>
                          <a:sym typeface="Arial"/>
                        </a:rPr>
                        <a:t> know that </a:t>
                      </a:r>
                      <a:r>
                        <a:rPr lang="en-US" sz="1400" b="0" i="0" u="none" strike="noStrike" cap="none" dirty="0" smtClean="0">
                          <a:solidFill>
                            <a:schemeClr val="dk1"/>
                          </a:solidFill>
                          <a:effectLst/>
                          <a:latin typeface="Calibri"/>
                          <a:ea typeface="Calibri"/>
                          <a:cs typeface="Calibri"/>
                          <a:sym typeface="Arial"/>
                        </a:rPr>
                        <a:t>Robert Stephenson</a:t>
                      </a:r>
                      <a:r>
                        <a:rPr lang="en-US" sz="1400" b="1" i="0" u="none" strike="noStrike" cap="none" dirty="0" smtClean="0">
                          <a:solidFill>
                            <a:schemeClr val="dk1"/>
                          </a:solidFill>
                          <a:effectLst/>
                          <a:latin typeface="Calibri"/>
                          <a:ea typeface="Calibri"/>
                          <a:cs typeface="Calibri"/>
                          <a:sym typeface="Arial"/>
                        </a:rPr>
                        <a:t> invented</a:t>
                      </a:r>
                      <a:r>
                        <a:rPr lang="en-US" sz="1400" b="0" i="0" u="none" strike="noStrike" cap="none" dirty="0" smtClean="0">
                          <a:solidFill>
                            <a:schemeClr val="dk1"/>
                          </a:solidFill>
                          <a:effectLst/>
                          <a:latin typeface="Calibri"/>
                          <a:ea typeface="Calibri"/>
                          <a:cs typeface="Calibri"/>
                          <a:sym typeface="Arial"/>
                        </a:rPr>
                        <a:t> the winning train, called the Rocket. It was powered by steam.</a:t>
                      </a:r>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dk1"/>
                          </a:solidFill>
                          <a:effectLst/>
                          <a:latin typeface="Calibri"/>
                          <a:ea typeface="Calibri"/>
                          <a:cs typeface="Calibri"/>
                          <a:sym typeface="Arial"/>
                        </a:rPr>
                        <a:t>To</a:t>
                      </a:r>
                      <a:r>
                        <a:rPr lang="en-US" sz="1400" b="0" i="0" u="none" strike="noStrike" cap="none" baseline="0" dirty="0" smtClean="0">
                          <a:solidFill>
                            <a:schemeClr val="dk1"/>
                          </a:solidFill>
                          <a:effectLst/>
                          <a:latin typeface="Calibri"/>
                          <a:ea typeface="Calibri"/>
                          <a:cs typeface="Calibri"/>
                          <a:sym typeface="Arial"/>
                        </a:rPr>
                        <a:t> know that the</a:t>
                      </a:r>
                      <a:r>
                        <a:rPr lang="en-US" sz="1400" b="0" i="0" u="none" strike="noStrike" cap="none" dirty="0" smtClean="0">
                          <a:solidFill>
                            <a:schemeClr val="dk1"/>
                          </a:solidFill>
                          <a:effectLst/>
                          <a:latin typeface="Calibri"/>
                          <a:ea typeface="Calibri"/>
                          <a:cs typeface="Calibri"/>
                          <a:sym typeface="Arial"/>
                        </a:rPr>
                        <a:t> Rocket was the only train to complete the course without any problems. </a:t>
                      </a:r>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dk1"/>
                          </a:solidFill>
                          <a:effectLst/>
                          <a:latin typeface="Calibri"/>
                          <a:ea typeface="Calibri"/>
                          <a:cs typeface="Calibri"/>
                          <a:sym typeface="Arial"/>
                        </a:rPr>
                        <a:t>To</a:t>
                      </a:r>
                      <a:r>
                        <a:rPr lang="en-US" sz="1400" b="0" i="0" u="none" strike="noStrike" cap="none" baseline="0" dirty="0" smtClean="0">
                          <a:solidFill>
                            <a:schemeClr val="dk1"/>
                          </a:solidFill>
                          <a:effectLst/>
                          <a:latin typeface="Calibri"/>
                          <a:ea typeface="Calibri"/>
                          <a:cs typeface="Calibri"/>
                          <a:sym typeface="Arial"/>
                        </a:rPr>
                        <a:t> know that b</a:t>
                      </a:r>
                      <a:r>
                        <a:rPr lang="en-US" sz="1400" b="0" i="0" u="none" strike="noStrike" cap="none" dirty="0" smtClean="0">
                          <a:solidFill>
                            <a:schemeClr val="dk1"/>
                          </a:solidFill>
                          <a:effectLst/>
                          <a:latin typeface="Calibri"/>
                          <a:ea typeface="Calibri"/>
                          <a:cs typeface="Calibri"/>
                          <a:sym typeface="Arial"/>
                        </a:rPr>
                        <a:t>efore the railway, the most popular kinds of </a:t>
                      </a:r>
                      <a:r>
                        <a:rPr lang="en-US" sz="1400" b="1" i="0" u="none" strike="noStrike" cap="none" dirty="0" smtClean="0">
                          <a:solidFill>
                            <a:schemeClr val="dk1"/>
                          </a:solidFill>
                          <a:effectLst/>
                          <a:latin typeface="Calibri"/>
                          <a:ea typeface="Calibri"/>
                          <a:cs typeface="Calibri"/>
                          <a:sym typeface="Arial"/>
                        </a:rPr>
                        <a:t>transport</a:t>
                      </a:r>
                      <a:r>
                        <a:rPr lang="en-US" sz="1400" b="0" i="0" u="none" strike="noStrike" cap="none" dirty="0" smtClean="0">
                          <a:solidFill>
                            <a:schemeClr val="dk1"/>
                          </a:solidFill>
                          <a:effectLst/>
                          <a:latin typeface="Calibri"/>
                          <a:ea typeface="Calibri"/>
                          <a:cs typeface="Calibri"/>
                          <a:sym typeface="Arial"/>
                        </a:rPr>
                        <a:t> were by horse or by water. </a:t>
                      </a:r>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dk1"/>
                          </a:solidFill>
                          <a:effectLst/>
                          <a:latin typeface="Calibri"/>
                          <a:ea typeface="Calibri"/>
                          <a:cs typeface="Calibri"/>
                          <a:sym typeface="Arial"/>
                        </a:rPr>
                        <a:t>To know that railways were much more popular than canals or rivers as it was easier to choose your route. It was also quicker.</a:t>
                      </a:r>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chemeClr val="dk1"/>
                          </a:solidFill>
                          <a:effectLst/>
                          <a:latin typeface="Calibri"/>
                          <a:ea typeface="Calibri"/>
                          <a:cs typeface="Calibri"/>
                          <a:sym typeface="Arial"/>
                        </a:rPr>
                        <a:t>To</a:t>
                      </a:r>
                      <a:r>
                        <a:rPr lang="en-US" sz="1400" b="0" i="0" u="none" strike="noStrike" cap="none" baseline="0" dirty="0" smtClean="0">
                          <a:solidFill>
                            <a:schemeClr val="dk1"/>
                          </a:solidFill>
                          <a:effectLst/>
                          <a:latin typeface="Calibri"/>
                          <a:ea typeface="Calibri"/>
                          <a:cs typeface="Calibri"/>
                          <a:sym typeface="Arial"/>
                        </a:rPr>
                        <a:t> know that t</a:t>
                      </a:r>
                      <a:r>
                        <a:rPr lang="en-US" sz="1400" b="0" i="0" u="none" strike="noStrike" cap="none" dirty="0" smtClean="0">
                          <a:solidFill>
                            <a:schemeClr val="dk1"/>
                          </a:solidFill>
                          <a:effectLst/>
                          <a:latin typeface="Calibri"/>
                          <a:ea typeface="Calibri"/>
                          <a:cs typeface="Calibri"/>
                          <a:sym typeface="Arial"/>
                        </a:rPr>
                        <a:t>oday, we use railways to go to work, to have fun and to transport freight to </a:t>
                      </a:r>
                      <a:r>
                        <a:rPr lang="en-US" sz="1400" b="1" i="0" u="none" strike="noStrike" cap="none" dirty="0" smtClean="0">
                          <a:solidFill>
                            <a:schemeClr val="dk1"/>
                          </a:solidFill>
                          <a:effectLst/>
                          <a:latin typeface="Calibri"/>
                          <a:ea typeface="Calibri"/>
                          <a:cs typeface="Calibri"/>
                          <a:sym typeface="Arial"/>
                        </a:rPr>
                        <a:t>trade </a:t>
                      </a:r>
                      <a:r>
                        <a:rPr lang="en-US" sz="1400" b="0" i="0" u="none" strike="noStrike" cap="none" dirty="0" smtClean="0">
                          <a:solidFill>
                            <a:schemeClr val="dk1"/>
                          </a:solidFill>
                          <a:effectLst/>
                          <a:latin typeface="Calibri"/>
                          <a:ea typeface="Calibri"/>
                          <a:cs typeface="Calibri"/>
                          <a:sym typeface="Arial"/>
                        </a:rPr>
                        <a:t>with other people and places. </a:t>
                      </a:r>
                      <a:endParaRPr lang="en-GB" sz="1400" b="0" i="0" u="none" strike="noStrike" cap="none" dirty="0" smtClean="0">
                        <a:solidFill>
                          <a:schemeClr val="dk1"/>
                        </a:solidFill>
                        <a:effectLst/>
                        <a:latin typeface="Calibri"/>
                        <a:ea typeface="Calibri"/>
                        <a:cs typeface="Calibri"/>
                        <a:sym typeface="Arial"/>
                      </a:endParaRPr>
                    </a:p>
                    <a:p>
                      <a:pPr marL="0" marR="0" lvl="0" indent="0" algn="l" rtl="0">
                        <a:spcBef>
                          <a:spcPts val="0"/>
                        </a:spcBef>
                        <a:spcAft>
                          <a:spcPts val="0"/>
                        </a:spcAft>
                        <a:buNone/>
                      </a:pPr>
                      <a:endParaRPr sz="1000" dirty="0"/>
                    </a:p>
                  </a:txBody>
                  <a:tcPr marL="91450" marR="91450" marT="45725" marB="45725"/>
                </a:tc>
                <a:tc rowSpan="7" hMerge="1">
                  <a:txBody>
                    <a:bodyPr/>
                    <a:lstStyle/>
                    <a:p>
                      <a:endParaRPr lang="en-US"/>
                    </a:p>
                  </a:txBody>
                  <a:tcPr/>
                </a:tc>
                <a:tc rowSpan="7" hMerge="1">
                  <a:txBody>
                    <a:bodyPr/>
                    <a:lstStyle/>
                    <a:p>
                      <a:endParaRPr lang="en-US"/>
                    </a:p>
                  </a:txBody>
                  <a:tcPr/>
                </a:tc>
                <a:tc rowSpan="7" hMerge="1">
                  <a:txBody>
                    <a:bodyPr/>
                    <a:lstStyle/>
                    <a:p>
                      <a:endParaRPr lang="en-US"/>
                    </a:p>
                  </a:txBody>
                  <a:tcPr/>
                </a:tc>
                <a:tc gridSpan="2">
                  <a:txBody>
                    <a:bodyPr/>
                    <a:lstStyle/>
                    <a:p>
                      <a:pPr marL="0" marR="0" lvl="0" indent="0" algn="l" rtl="0">
                        <a:spcBef>
                          <a:spcPts val="0"/>
                        </a:spcBef>
                        <a:spcAft>
                          <a:spcPts val="0"/>
                        </a:spcAft>
                        <a:buNone/>
                      </a:pPr>
                      <a:r>
                        <a:rPr lang="en-GB" sz="1000" dirty="0" smtClean="0"/>
                        <a:t>Inventor, invented, flight, century, eyewitness account, travel, journey, evidence, aviation, transport, propeller, steer, pilot, glider, modern, cockpit, elevators, engine, fuselage, jet, landing gear, rudder, impact, trade, leisure, inventor, canal, toll, source, locomotive, freight, significance, commemorate, livery</a:t>
                      </a:r>
                    </a:p>
                    <a:p>
                      <a:r>
                        <a:rPr lang="en-US" sz="1000" b="1" i="0" u="none" strike="noStrike" cap="none" dirty="0" smtClean="0">
                          <a:solidFill>
                            <a:schemeClr val="dk1"/>
                          </a:solidFill>
                          <a:effectLst/>
                          <a:latin typeface="Calibri"/>
                          <a:ea typeface="Calibri"/>
                          <a:cs typeface="Calibri"/>
                          <a:sym typeface="Arial"/>
                        </a:rPr>
                        <a:t>5 words to remember</a:t>
                      </a:r>
                      <a:endParaRPr lang="en-GB" sz="1000" b="0" i="0" u="none" strike="noStrike" cap="none" dirty="0" smtClean="0">
                        <a:solidFill>
                          <a:schemeClr val="dk1"/>
                        </a:solidFill>
                        <a:effectLst/>
                        <a:latin typeface="Calibri"/>
                        <a:ea typeface="Calibri"/>
                        <a:cs typeface="Calibri"/>
                        <a:sym typeface="Arial"/>
                      </a:endParaRPr>
                    </a:p>
                    <a:p>
                      <a:r>
                        <a:rPr lang="en-US" sz="1000" b="1" i="0" u="none" strike="noStrike" cap="none" dirty="0" smtClean="0">
                          <a:solidFill>
                            <a:schemeClr val="dk1"/>
                          </a:solidFill>
                          <a:effectLst/>
                          <a:latin typeface="Calibri"/>
                          <a:ea typeface="Calibri"/>
                          <a:cs typeface="Calibri"/>
                          <a:sym typeface="Arial"/>
                        </a:rPr>
                        <a:t>Evidence, eyewitness,</a:t>
                      </a:r>
                      <a:r>
                        <a:rPr lang="en-US" sz="1000" b="1" i="0" u="none" strike="noStrike" cap="none" baseline="0" dirty="0" smtClean="0">
                          <a:solidFill>
                            <a:schemeClr val="dk1"/>
                          </a:solidFill>
                          <a:effectLst/>
                          <a:latin typeface="Calibri"/>
                          <a:ea typeface="Calibri"/>
                          <a:cs typeface="Calibri"/>
                          <a:sym typeface="Arial"/>
                        </a:rPr>
                        <a:t> i</a:t>
                      </a:r>
                      <a:r>
                        <a:rPr lang="en-US" sz="1000" b="1" i="0" u="none" strike="noStrike" cap="none" dirty="0" smtClean="0">
                          <a:solidFill>
                            <a:schemeClr val="dk1"/>
                          </a:solidFill>
                          <a:effectLst/>
                          <a:latin typeface="Calibri"/>
                          <a:ea typeface="Calibri"/>
                          <a:cs typeface="Calibri"/>
                          <a:sym typeface="Arial"/>
                        </a:rPr>
                        <a:t>nvention,</a:t>
                      </a:r>
                      <a:r>
                        <a:rPr lang="en-US" sz="1000" b="1" i="0" u="none" strike="noStrike" cap="none" baseline="0" dirty="0" smtClean="0">
                          <a:solidFill>
                            <a:schemeClr val="dk1"/>
                          </a:solidFill>
                          <a:effectLst/>
                          <a:latin typeface="Calibri"/>
                          <a:ea typeface="Calibri"/>
                          <a:cs typeface="Calibri"/>
                          <a:sym typeface="Arial"/>
                        </a:rPr>
                        <a:t> </a:t>
                      </a:r>
                      <a:r>
                        <a:rPr lang="en-US" sz="1000" b="1" i="0" u="none" strike="noStrike" cap="none" dirty="0" smtClean="0">
                          <a:solidFill>
                            <a:schemeClr val="dk1"/>
                          </a:solidFill>
                          <a:effectLst/>
                          <a:latin typeface="Calibri"/>
                          <a:ea typeface="Calibri"/>
                          <a:cs typeface="Calibri"/>
                          <a:sym typeface="Arial"/>
                        </a:rPr>
                        <a:t>trade</a:t>
                      </a:r>
                      <a:r>
                        <a:rPr lang="en-GB" sz="1000" b="0" i="0" u="none" strike="noStrike" cap="none" baseline="0" dirty="0" smtClean="0">
                          <a:solidFill>
                            <a:schemeClr val="dk1"/>
                          </a:solidFill>
                          <a:effectLst/>
                          <a:latin typeface="Calibri"/>
                          <a:ea typeface="Calibri"/>
                          <a:cs typeface="Calibri"/>
                          <a:sym typeface="Arial"/>
                        </a:rPr>
                        <a:t> and </a:t>
                      </a:r>
                      <a:r>
                        <a:rPr lang="en-US" sz="1000" b="1" i="0" u="none" strike="noStrike" cap="none" dirty="0" smtClean="0">
                          <a:solidFill>
                            <a:schemeClr val="dk1"/>
                          </a:solidFill>
                          <a:effectLst/>
                          <a:latin typeface="Calibri"/>
                          <a:ea typeface="Calibri"/>
                          <a:cs typeface="Calibri"/>
                          <a:sym typeface="Arial"/>
                        </a:rPr>
                        <a:t>transport</a:t>
                      </a:r>
                      <a:endParaRPr lang="en-GB" sz="1000" b="0" i="0" u="none" strike="noStrike" cap="none" dirty="0" smtClean="0">
                        <a:solidFill>
                          <a:schemeClr val="dk1"/>
                        </a:solidFill>
                        <a:effectLst/>
                        <a:latin typeface="Calibri"/>
                        <a:ea typeface="Calibri"/>
                        <a:cs typeface="Calibri"/>
                        <a:sym typeface="Arial"/>
                      </a:endParaRPr>
                    </a:p>
                    <a:p>
                      <a:pPr marL="0" marR="0" lvl="0" indent="0" algn="l" rtl="0">
                        <a:spcBef>
                          <a:spcPts val="0"/>
                        </a:spcBef>
                        <a:spcAft>
                          <a:spcPts val="0"/>
                        </a:spcAft>
                        <a:buNone/>
                      </a:pPr>
                      <a:endParaRPr sz="1100" dirty="0"/>
                    </a:p>
                  </a:txBody>
                  <a:tcPr marL="91450" marR="91450" marT="45725" marB="45725"/>
                </a:tc>
                <a:tc hMerge="1">
                  <a:txBody>
                    <a:bodyPr/>
                    <a:lstStyle/>
                    <a:p>
                      <a:endParaRPr lang="en-US"/>
                    </a:p>
                  </a:txBody>
                  <a:tcPr/>
                </a:tc>
                <a:extLst>
                  <a:ext uri="{0D108BD9-81ED-4DB2-BD59-A6C34878D82A}">
                    <a16:rowId xmlns:a16="http://schemas.microsoft.com/office/drawing/2014/main" val="10001"/>
                  </a:ext>
                </a:extLst>
              </a:tr>
              <a:tr h="255825">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a:t>Key Historians</a:t>
                      </a:r>
                      <a:endParaRPr sz="1100"/>
                    </a:p>
                  </a:txBody>
                  <a:tcPr marL="91450" marR="91450" marT="45725" marB="45725"/>
                </a:tc>
                <a:tc>
                  <a:txBody>
                    <a:bodyPr/>
                    <a:lstStyle/>
                    <a:p>
                      <a:pPr marL="0" marR="0" lvl="0" indent="0" algn="l" rtl="0">
                        <a:spcBef>
                          <a:spcPts val="0"/>
                        </a:spcBef>
                        <a:spcAft>
                          <a:spcPts val="0"/>
                        </a:spcAft>
                        <a:buNone/>
                      </a:pPr>
                      <a:r>
                        <a:rPr lang="en-GB" sz="1100"/>
                        <a:t>High quality texts </a:t>
                      </a:r>
                      <a:endParaRPr sz="1100"/>
                    </a:p>
                  </a:txBody>
                  <a:tcPr marL="91450" marR="91450" marT="45725" marB="45725"/>
                </a:tc>
                <a:extLst>
                  <a:ext uri="{0D108BD9-81ED-4DB2-BD59-A6C34878D82A}">
                    <a16:rowId xmlns:a16="http://schemas.microsoft.com/office/drawing/2014/main" val="10002"/>
                  </a:ext>
                </a:extLst>
              </a:tr>
              <a:tr h="1626800">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endParaRPr sz="1100"/>
                    </a:p>
                  </a:txBody>
                  <a:tcPr marL="91450" marR="91450" marT="45725" marB="45725"/>
                </a:tc>
                <a:tc>
                  <a:txBody>
                    <a:bodyPr/>
                    <a:lstStyle/>
                    <a:p>
                      <a:pPr marL="0" marR="0" lvl="0" indent="0" algn="l" rtl="0">
                        <a:spcBef>
                          <a:spcPts val="0"/>
                        </a:spcBef>
                        <a:spcAft>
                          <a:spcPts val="0"/>
                        </a:spcAft>
                        <a:buNone/>
                      </a:pPr>
                      <a:r>
                        <a:rPr lang="en-GB" sz="1100" dirty="0" smtClean="0"/>
                        <a:t>Who were the Wright brothers? by James Buckley Jr • Taking flight: How the Wright Brothers Conquered the Skies by Adam </a:t>
                      </a:r>
                      <a:r>
                        <a:rPr lang="en-GB" sz="1100" dirty="0" err="1" smtClean="0"/>
                        <a:t>Hancher</a:t>
                      </a:r>
                      <a:r>
                        <a:rPr lang="en-GB" sz="1100" dirty="0" smtClean="0"/>
                        <a:t> • Three Cheers for Inventors! by Marcia Williams • The Wright Brothers by Helen Cox-Cannons • The Great Iron Horse, the Story of Stephenson’s Rocket by Margaret Nash</a:t>
                      </a:r>
                      <a:endParaRPr sz="1100" dirty="0"/>
                    </a:p>
                  </a:txBody>
                  <a:tcPr marL="91450" marR="91450" marT="45725" marB="45725"/>
                </a:tc>
                <a:extLst>
                  <a:ext uri="{0D108BD9-81ED-4DB2-BD59-A6C34878D82A}">
                    <a16:rowId xmlns:a16="http://schemas.microsoft.com/office/drawing/2014/main" val="10003"/>
                  </a:ext>
                </a:extLst>
              </a:tr>
              <a:tr h="255825">
                <a:tc gridSpan="2">
                  <a:txBody>
                    <a:bodyPr/>
                    <a:lstStyle/>
                    <a:p>
                      <a:pPr marL="0" marR="0" lvl="0" indent="0" algn="ctr" rtl="0">
                        <a:spcBef>
                          <a:spcPts val="0"/>
                        </a:spcBef>
                        <a:spcAft>
                          <a:spcPts val="0"/>
                        </a:spcAft>
                        <a:buNone/>
                      </a:pPr>
                      <a:r>
                        <a:rPr lang="en-GB" sz="1100"/>
                        <a:t>Prior Learning</a:t>
                      </a:r>
                      <a:endParaRPr sz="110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a:txBody>
                    <a:bodyPr/>
                    <a:lstStyle/>
                    <a:p>
                      <a:pPr marL="0" marR="0" lvl="0" indent="0" algn="ctr" rtl="0">
                        <a:spcBef>
                          <a:spcPts val="0"/>
                        </a:spcBef>
                        <a:spcAft>
                          <a:spcPts val="0"/>
                        </a:spcAft>
                        <a:buNone/>
                      </a:pPr>
                      <a:r>
                        <a:rPr lang="en-GB" sz="1100"/>
                        <a:t>Disciplinary Knowledge</a:t>
                      </a:r>
                      <a:endParaRPr sz="1100"/>
                    </a:p>
                  </a:txBody>
                  <a:tcPr marL="91450" marR="91450" marT="45725" marB="45725"/>
                </a:tc>
                <a:tc hMerge="1">
                  <a:txBody>
                    <a:bodyPr/>
                    <a:lstStyle/>
                    <a:p>
                      <a:endParaRPr lang="en-US"/>
                    </a:p>
                  </a:txBody>
                  <a:tcPr/>
                </a:tc>
                <a:extLst>
                  <a:ext uri="{0D108BD9-81ED-4DB2-BD59-A6C34878D82A}">
                    <a16:rowId xmlns:a16="http://schemas.microsoft.com/office/drawing/2014/main" val="10004"/>
                  </a:ext>
                </a:extLst>
              </a:tr>
              <a:tr h="831950">
                <a:tc gridSpan="2">
                  <a:txBody>
                    <a:bodyPr/>
                    <a:lstStyle/>
                    <a:p>
                      <a:pPr marL="0" marR="0" lvl="0" indent="0" algn="l" rtl="0">
                        <a:spcBef>
                          <a:spcPts val="0"/>
                        </a:spcBef>
                        <a:spcAft>
                          <a:spcPts val="0"/>
                        </a:spcAft>
                        <a:buNone/>
                      </a:pPr>
                      <a:r>
                        <a:rPr lang="en-GB" sz="1100" dirty="0" smtClean="0"/>
                        <a:t>Year One previous unit- The Greatest</a:t>
                      </a:r>
                      <a:r>
                        <a:rPr lang="en-GB" sz="1100" baseline="0" dirty="0" smtClean="0"/>
                        <a:t> explorers</a:t>
                      </a:r>
                      <a:endParaRPr sz="1100"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rowSpan="3" gridSpan="2">
                  <a:txBody>
                    <a:bodyPr/>
                    <a:lstStyle/>
                    <a:p>
                      <a:pPr marL="0" marR="0" lvl="0" indent="0" algn="l" rtl="0">
                        <a:spcBef>
                          <a:spcPts val="0"/>
                        </a:spcBef>
                        <a:spcAft>
                          <a:spcPts val="0"/>
                        </a:spcAft>
                        <a:buNone/>
                      </a:pPr>
                      <a:r>
                        <a:rPr lang="en-GB" sz="1100" dirty="0" smtClean="0"/>
                        <a:t>develop an awareness of the past, using common words and phrases relating to the passing of time • know where the people and events they study fit within a chronological framework • Ask and answer questions, choosing and using parts of stories and other sources to show that they know and understand key features • use a wide vocabulary of everyday historical terms • understand some of the ways in which we find out about the past • identify similarities and differences between ways of life in different periods</a:t>
                      </a:r>
                      <a:endParaRPr sz="1100" dirty="0"/>
                    </a:p>
                  </a:txBody>
                  <a:tcPr marL="91450" marR="91450" marT="45725" marB="45725"/>
                </a:tc>
                <a:tc rowSpan="3" hMerge="1">
                  <a:txBody>
                    <a:bodyPr/>
                    <a:lstStyle/>
                    <a:p>
                      <a:endParaRPr lang="en-US"/>
                    </a:p>
                  </a:txBody>
                  <a:tcPr/>
                </a:tc>
                <a:extLst>
                  <a:ext uri="{0D108BD9-81ED-4DB2-BD59-A6C34878D82A}">
                    <a16:rowId xmlns:a16="http://schemas.microsoft.com/office/drawing/2014/main" val="10005"/>
                  </a:ext>
                </a:extLst>
              </a:tr>
              <a:tr h="221925">
                <a:tc gridSpan="2">
                  <a:txBody>
                    <a:bodyPr/>
                    <a:lstStyle/>
                    <a:p>
                      <a:pPr marL="0" marR="0" lvl="0" indent="0" algn="ctr" rtl="0">
                        <a:spcBef>
                          <a:spcPts val="0"/>
                        </a:spcBef>
                        <a:spcAft>
                          <a:spcPts val="0"/>
                        </a:spcAft>
                        <a:buNone/>
                      </a:pPr>
                      <a:r>
                        <a:rPr lang="en-GB" sz="1100"/>
                        <a:t>Future Learning</a:t>
                      </a:r>
                      <a:endParaRPr/>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6"/>
                  </a:ext>
                </a:extLst>
              </a:tr>
              <a:tr h="685425">
                <a:tc gridSpan="2">
                  <a:txBody>
                    <a:bodyPr/>
                    <a:lstStyle/>
                    <a:p>
                      <a:pPr marL="0" marR="0" lvl="0" indent="0" algn="l" rtl="0">
                        <a:spcBef>
                          <a:spcPts val="0"/>
                        </a:spcBef>
                        <a:spcAft>
                          <a:spcPts val="0"/>
                        </a:spcAft>
                        <a:buNone/>
                      </a:pPr>
                      <a:endParaRPr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7"/>
                  </a:ext>
                </a:extLst>
              </a:tr>
              <a:tr h="325025">
                <a:tc gridSpan="8">
                  <a:txBody>
                    <a:bodyPr/>
                    <a:lstStyle/>
                    <a:p>
                      <a:pPr marL="0" marR="0" lvl="0" indent="0" algn="ctr" rtl="0">
                        <a:spcBef>
                          <a:spcPts val="0"/>
                        </a:spcBef>
                        <a:spcAft>
                          <a:spcPts val="0"/>
                        </a:spcAft>
                        <a:buNone/>
                      </a:pPr>
                      <a:r>
                        <a:rPr lang="en-GB" sz="1100"/>
                        <a:t>Teaching Ideas</a:t>
                      </a:r>
                      <a:endParaRPr sz="11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504300">
                <a:tc>
                  <a:txBody>
                    <a:bodyPr/>
                    <a:lstStyle/>
                    <a:p>
                      <a:pPr marL="0" marR="0" lvl="0" indent="0" algn="l" rtl="0">
                        <a:spcBef>
                          <a:spcPts val="0"/>
                        </a:spcBef>
                        <a:spcAft>
                          <a:spcPts val="0"/>
                        </a:spcAft>
                        <a:buNone/>
                      </a:pPr>
                      <a:r>
                        <a:rPr lang="en-GB" sz="1600"/>
                        <a:t>Week One</a:t>
                      </a:r>
                      <a:endParaRPr sz="1600"/>
                    </a:p>
                  </a:txBody>
                  <a:tcPr marL="91450" marR="91450" marT="45725" marB="45725"/>
                </a:tc>
                <a:tc gridSpan="2">
                  <a:txBody>
                    <a:bodyPr/>
                    <a:lstStyle/>
                    <a:p>
                      <a:pPr marL="0" marR="0" lvl="0" indent="0" algn="l" rtl="0">
                        <a:spcBef>
                          <a:spcPts val="0"/>
                        </a:spcBef>
                        <a:spcAft>
                          <a:spcPts val="0"/>
                        </a:spcAft>
                        <a:buNone/>
                      </a:pPr>
                      <a:r>
                        <a:rPr lang="en-GB" sz="1600"/>
                        <a:t>Week Two</a:t>
                      </a:r>
                      <a:endParaRPr sz="1600"/>
                    </a:p>
                  </a:txBody>
                  <a:tcPr marL="91450" marR="91450" marT="45725" marB="45725"/>
                </a:tc>
                <a:tc hMerge="1">
                  <a:txBody>
                    <a:bodyPr/>
                    <a:lstStyle/>
                    <a:p>
                      <a:endParaRPr lang="en-US"/>
                    </a:p>
                  </a:txBody>
                  <a:tcPr/>
                </a:tc>
                <a:tc>
                  <a:txBody>
                    <a:bodyPr/>
                    <a:lstStyle/>
                    <a:p>
                      <a:pPr marL="0" marR="0" lvl="0" indent="0" algn="l" rtl="0">
                        <a:spcBef>
                          <a:spcPts val="0"/>
                        </a:spcBef>
                        <a:spcAft>
                          <a:spcPts val="0"/>
                        </a:spcAft>
                        <a:buNone/>
                      </a:pPr>
                      <a:r>
                        <a:rPr lang="en-GB" sz="1600"/>
                        <a:t>Week Three</a:t>
                      </a:r>
                      <a:endParaRPr sz="1600"/>
                    </a:p>
                  </a:txBody>
                  <a:tcPr marL="91450" marR="91450" marT="45725" marB="45725"/>
                </a:tc>
                <a:tc>
                  <a:txBody>
                    <a:bodyPr/>
                    <a:lstStyle/>
                    <a:p>
                      <a:pPr marL="0" marR="0" lvl="0" indent="0" algn="ctr" rtl="0">
                        <a:spcBef>
                          <a:spcPts val="0"/>
                        </a:spcBef>
                        <a:spcAft>
                          <a:spcPts val="0"/>
                        </a:spcAft>
                        <a:buNone/>
                      </a:pPr>
                      <a:r>
                        <a:rPr lang="en-GB" sz="1600"/>
                        <a:t>Week Four</a:t>
                      </a:r>
                      <a:endParaRPr sz="1600"/>
                    </a:p>
                  </a:txBody>
                  <a:tcPr marL="91450" marR="91450" marT="45725" marB="45725"/>
                </a:tc>
                <a:tc gridSpan="2">
                  <a:txBody>
                    <a:bodyPr/>
                    <a:lstStyle/>
                    <a:p>
                      <a:pPr marL="0" marR="0" lvl="0" indent="0" algn="ctr" rtl="0">
                        <a:spcBef>
                          <a:spcPts val="0"/>
                        </a:spcBef>
                        <a:spcAft>
                          <a:spcPts val="0"/>
                        </a:spcAft>
                        <a:buNone/>
                      </a:pPr>
                      <a:r>
                        <a:rPr lang="en-GB" sz="1600"/>
                        <a:t>Week Five </a:t>
                      </a:r>
                      <a:endParaRPr sz="1600"/>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600"/>
                        <a:t>Week Six</a:t>
                      </a:r>
                      <a:endParaRPr sz="1600"/>
                    </a:p>
                  </a:txBody>
                  <a:tcPr marL="91450" marR="91450" marT="45725" marB="45725"/>
                </a:tc>
                <a:extLst>
                  <a:ext uri="{0D108BD9-81ED-4DB2-BD59-A6C34878D82A}">
                    <a16:rowId xmlns:a16="http://schemas.microsoft.com/office/drawing/2014/main" val="10009"/>
                  </a:ext>
                </a:extLst>
              </a:tr>
              <a:tr h="1279525">
                <a:tc>
                  <a:txBody>
                    <a:bodyPr/>
                    <a:lstStyle/>
                    <a:p>
                      <a:pPr marL="0" marR="0" lvl="0" indent="0" algn="ctr" rtl="0">
                        <a:spcBef>
                          <a:spcPts val="0"/>
                        </a:spcBef>
                        <a:spcAft>
                          <a:spcPts val="0"/>
                        </a:spcAft>
                        <a:buNone/>
                      </a:pPr>
                      <a:r>
                        <a:rPr lang="en-GB" sz="1100" dirty="0" smtClean="0">
                          <a:solidFill>
                            <a:srgbClr val="FF0000"/>
                          </a:solidFill>
                        </a:rPr>
                        <a:t>Who flew the first aeroplane? </a:t>
                      </a:r>
                      <a:endParaRPr sz="1100" dirty="0">
                        <a:solidFill>
                          <a:srgbClr val="FF0000"/>
                        </a:solidFill>
                      </a:endParaRPr>
                    </a:p>
                  </a:txBody>
                  <a:tcPr marL="91450" marR="91450" marT="45725" marB="45725"/>
                </a:tc>
                <a:tc gridSpan="2">
                  <a:txBody>
                    <a:bodyPr/>
                    <a:lstStyle/>
                    <a:p>
                      <a:pPr marL="0" marR="0" lvl="0" indent="0" algn="l" rtl="0">
                        <a:spcBef>
                          <a:spcPts val="0"/>
                        </a:spcBef>
                        <a:spcAft>
                          <a:spcPts val="0"/>
                        </a:spcAft>
                        <a:buNone/>
                      </a:pPr>
                      <a:r>
                        <a:rPr lang="en-GB" sz="1100" dirty="0" smtClean="0">
                          <a:solidFill>
                            <a:srgbClr val="FF3399"/>
                          </a:solidFill>
                        </a:rPr>
                        <a:t>What were early aeroplanes</a:t>
                      </a:r>
                      <a:r>
                        <a:rPr lang="en-GB" sz="1100" baseline="0" dirty="0" smtClean="0">
                          <a:solidFill>
                            <a:srgbClr val="FF3399"/>
                          </a:solidFill>
                        </a:rPr>
                        <a:t> like and how did they fly? </a:t>
                      </a:r>
                      <a:endParaRPr sz="1100" dirty="0">
                        <a:solidFill>
                          <a:srgbClr val="FF3399"/>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FFC000"/>
                          </a:solidFill>
                        </a:rPr>
                        <a:t>How have aeroplanes</a:t>
                      </a:r>
                      <a:r>
                        <a:rPr lang="en-GB" sz="1100" baseline="0" dirty="0" smtClean="0">
                          <a:solidFill>
                            <a:srgbClr val="FFC000"/>
                          </a:solidFill>
                        </a:rPr>
                        <a:t> changed the world? </a:t>
                      </a:r>
                      <a:endParaRPr sz="1100" dirty="0">
                        <a:solidFill>
                          <a:srgbClr val="FFC000"/>
                        </a:solidFill>
                      </a:endParaRPr>
                    </a:p>
                  </a:txBody>
                  <a:tcPr marL="91450" marR="91450" marT="45725" marB="45725"/>
                </a:tc>
                <a:tc>
                  <a:txBody>
                    <a:bodyPr/>
                    <a:lstStyle/>
                    <a:p>
                      <a:pPr marL="0" marR="0" lvl="0" indent="0" algn="ctr" rtl="0">
                        <a:spcBef>
                          <a:spcPts val="0"/>
                        </a:spcBef>
                        <a:spcAft>
                          <a:spcPts val="0"/>
                        </a:spcAft>
                        <a:buNone/>
                      </a:pPr>
                      <a:r>
                        <a:rPr lang="en-GB" sz="1100" dirty="0" smtClean="0">
                          <a:solidFill>
                            <a:srgbClr val="00CC00"/>
                          </a:solidFill>
                        </a:rPr>
                        <a:t>What happened at the </a:t>
                      </a:r>
                      <a:r>
                        <a:rPr lang="en-GB" sz="1100" dirty="0" err="1" smtClean="0">
                          <a:solidFill>
                            <a:srgbClr val="00CC00"/>
                          </a:solidFill>
                        </a:rPr>
                        <a:t>Rainhill</a:t>
                      </a:r>
                      <a:r>
                        <a:rPr lang="en-GB" sz="1100" dirty="0" smtClean="0">
                          <a:solidFill>
                            <a:srgbClr val="00CC00"/>
                          </a:solidFill>
                        </a:rPr>
                        <a:t> Trials? </a:t>
                      </a:r>
                      <a:endParaRPr sz="1100" dirty="0">
                        <a:solidFill>
                          <a:srgbClr val="00CC00"/>
                        </a:solidFill>
                      </a:endParaRPr>
                    </a:p>
                  </a:txBody>
                  <a:tcPr marL="91450" marR="91450" marT="45725" marB="45725"/>
                </a:tc>
                <a:tc gridSpan="2">
                  <a:txBody>
                    <a:bodyPr/>
                    <a:lstStyle/>
                    <a:p>
                      <a:pPr marL="0" marR="0" lvl="0" indent="0" algn="ctr" rtl="0">
                        <a:spcBef>
                          <a:spcPts val="0"/>
                        </a:spcBef>
                        <a:spcAft>
                          <a:spcPts val="0"/>
                        </a:spcAft>
                        <a:buNone/>
                      </a:pPr>
                      <a:r>
                        <a:rPr lang="en-GB" sz="1100" dirty="0" smtClean="0">
                          <a:solidFill>
                            <a:srgbClr val="0070C0"/>
                          </a:solidFill>
                        </a:rPr>
                        <a:t>Why were the </a:t>
                      </a:r>
                      <a:r>
                        <a:rPr lang="en-GB" sz="1100" dirty="0" err="1" smtClean="0">
                          <a:solidFill>
                            <a:srgbClr val="0070C0"/>
                          </a:solidFill>
                        </a:rPr>
                        <a:t>Rainhill</a:t>
                      </a:r>
                      <a:r>
                        <a:rPr lang="en-GB" sz="1100" dirty="0" smtClean="0">
                          <a:solidFill>
                            <a:srgbClr val="0070C0"/>
                          </a:solidFill>
                        </a:rPr>
                        <a:t> trials remembered? </a:t>
                      </a:r>
                      <a:endParaRPr sz="1100" dirty="0">
                        <a:solidFill>
                          <a:srgbClr val="0070C0"/>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7030A0"/>
                          </a:solidFill>
                        </a:rPr>
                        <a:t>Big finish:</a:t>
                      </a:r>
                      <a:r>
                        <a:rPr lang="en-GB" sz="1100" baseline="0" dirty="0" smtClean="0">
                          <a:solidFill>
                            <a:srgbClr val="7030A0"/>
                          </a:solidFill>
                        </a:rPr>
                        <a:t> How can we remember the </a:t>
                      </a:r>
                      <a:r>
                        <a:rPr lang="en-GB" sz="1100" baseline="0" dirty="0" err="1" smtClean="0">
                          <a:solidFill>
                            <a:srgbClr val="7030A0"/>
                          </a:solidFill>
                        </a:rPr>
                        <a:t>Rainhill</a:t>
                      </a:r>
                      <a:r>
                        <a:rPr lang="en-GB" sz="1100" baseline="0" dirty="0" smtClean="0">
                          <a:solidFill>
                            <a:srgbClr val="7030A0"/>
                          </a:solidFill>
                        </a:rPr>
                        <a:t> trails? </a:t>
                      </a:r>
                      <a:endParaRPr sz="1100" dirty="0">
                        <a:solidFill>
                          <a:srgbClr val="7030A0"/>
                        </a:solidFill>
                      </a:endParaRPr>
                    </a:p>
                  </a:txBody>
                  <a:tcPr marL="91450" marR="91450" marT="45725" marB="45725"/>
                </a:tc>
                <a:extLst>
                  <a:ext uri="{0D108BD9-81ED-4DB2-BD59-A6C34878D82A}">
                    <a16:rowId xmlns:a16="http://schemas.microsoft.com/office/drawing/2014/main" val="10010"/>
                  </a:ext>
                </a:extLst>
              </a:tr>
            </a:tbl>
          </a:graphicData>
        </a:graphic>
      </p:graphicFrame>
      <p:sp>
        <p:nvSpPr>
          <p:cNvPr id="87" name="Google Shape;87;p1"/>
          <p:cNvSpPr txBox="1"/>
          <p:nvPr/>
        </p:nvSpPr>
        <p:spPr>
          <a:xfrm>
            <a:off x="330086" y="8811940"/>
            <a:ext cx="12141426"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dk1"/>
                </a:solidFill>
                <a:latin typeface="Calibri"/>
                <a:ea typeface="Calibri"/>
                <a:cs typeface="Calibri"/>
                <a:sym typeface="Calibri"/>
              </a:rPr>
              <a:t>Big Finish: </a:t>
            </a:r>
            <a:endParaRPr sz="1800" b="1">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a:stretch/>
        </p:blipFill>
        <p:spPr>
          <a:xfrm>
            <a:off x="2462423" y="8246219"/>
            <a:ext cx="401631" cy="378155"/>
          </a:xfrm>
          <a:prstGeom prst="rect">
            <a:avLst/>
          </a:prstGeom>
          <a:noFill/>
          <a:ln>
            <a:noFill/>
          </a:ln>
        </p:spPr>
      </p:pic>
      <p:pic>
        <p:nvPicPr>
          <p:cNvPr id="89" name="Google Shape;89;p1"/>
          <p:cNvPicPr preferRelativeResize="0"/>
          <p:nvPr/>
        </p:nvPicPr>
        <p:blipFill rotWithShape="1">
          <a:blip r:embed="rId4">
            <a:alphaModFix/>
          </a:blip>
          <a:srcRect/>
          <a:stretch/>
        </p:blipFill>
        <p:spPr>
          <a:xfrm>
            <a:off x="1326560" y="8100640"/>
            <a:ext cx="512187" cy="504654"/>
          </a:xfrm>
          <a:prstGeom prst="rect">
            <a:avLst/>
          </a:prstGeom>
          <a:noFill/>
          <a:ln>
            <a:noFill/>
          </a:ln>
        </p:spPr>
      </p:pic>
      <p:pic>
        <p:nvPicPr>
          <p:cNvPr id="90" name="Google Shape;90;p1" descr="Image result for communicate icon"/>
          <p:cNvPicPr preferRelativeResize="0"/>
          <p:nvPr/>
        </p:nvPicPr>
        <p:blipFill rotWithShape="1">
          <a:blip r:embed="rId5">
            <a:alphaModFix/>
          </a:blip>
          <a:srcRect/>
          <a:stretch/>
        </p:blipFill>
        <p:spPr>
          <a:xfrm>
            <a:off x="4511615" y="8163819"/>
            <a:ext cx="620232" cy="620232"/>
          </a:xfrm>
          <a:prstGeom prst="rect">
            <a:avLst/>
          </a:prstGeom>
          <a:noFill/>
          <a:ln>
            <a:noFill/>
          </a:ln>
        </p:spPr>
      </p:pic>
      <p:pic>
        <p:nvPicPr>
          <p:cNvPr id="91" name="Google Shape;91;p1"/>
          <p:cNvPicPr preferRelativeResize="0"/>
          <p:nvPr/>
        </p:nvPicPr>
        <p:blipFill rotWithShape="1">
          <a:blip r:embed="rId6">
            <a:alphaModFix/>
          </a:blip>
          <a:srcRect l="14714" t="17975" r="14175" b="24716"/>
          <a:stretch/>
        </p:blipFill>
        <p:spPr>
          <a:xfrm>
            <a:off x="7882236" y="8178730"/>
            <a:ext cx="490688" cy="426564"/>
          </a:xfrm>
          <a:prstGeom prst="rect">
            <a:avLst/>
          </a:prstGeom>
          <a:noFill/>
          <a:ln>
            <a:noFill/>
          </a:ln>
        </p:spPr>
      </p:pic>
      <p:pic>
        <p:nvPicPr>
          <p:cNvPr id="92" name="Google Shape;92;p1"/>
          <p:cNvPicPr preferRelativeResize="0"/>
          <p:nvPr/>
        </p:nvPicPr>
        <p:blipFill rotWithShape="1">
          <a:blip r:embed="rId3">
            <a:alphaModFix/>
          </a:blip>
          <a:srcRect/>
          <a:stretch/>
        </p:blipFill>
        <p:spPr>
          <a:xfrm>
            <a:off x="5657383" y="8299768"/>
            <a:ext cx="401631" cy="378155"/>
          </a:xfrm>
          <a:prstGeom prst="rect">
            <a:avLst/>
          </a:prstGeom>
          <a:noFill/>
          <a:ln>
            <a:noFill/>
          </a:ln>
        </p:spPr>
      </p:pic>
      <p:pic>
        <p:nvPicPr>
          <p:cNvPr id="93" name="Google Shape;93;p1" descr="Image result for communicate icon"/>
          <p:cNvPicPr preferRelativeResize="0"/>
          <p:nvPr/>
        </p:nvPicPr>
        <p:blipFill rotWithShape="1">
          <a:blip r:embed="rId5">
            <a:alphaModFix/>
          </a:blip>
          <a:srcRect/>
          <a:stretch/>
        </p:blipFill>
        <p:spPr>
          <a:xfrm>
            <a:off x="9674999" y="8150384"/>
            <a:ext cx="620232" cy="620232"/>
          </a:xfrm>
          <a:prstGeom prst="rect">
            <a:avLst/>
          </a:prstGeom>
          <a:noFill/>
          <a:ln>
            <a:noFill/>
          </a:ln>
        </p:spPr>
      </p:pic>
      <p:pic>
        <p:nvPicPr>
          <p:cNvPr id="94" name="Google Shape;94;p1"/>
          <p:cNvPicPr preferRelativeResize="0"/>
          <p:nvPr/>
        </p:nvPicPr>
        <p:blipFill rotWithShape="1">
          <a:blip r:embed="rId6">
            <a:alphaModFix/>
          </a:blip>
          <a:srcRect l="14714" t="17975" r="14175" b="24716"/>
          <a:stretch/>
        </p:blipFill>
        <p:spPr>
          <a:xfrm>
            <a:off x="3475950" y="8156562"/>
            <a:ext cx="490688" cy="426564"/>
          </a:xfrm>
          <a:prstGeom prst="rect">
            <a:avLst/>
          </a:prstGeom>
          <a:noFill/>
          <a:ln>
            <a:noFill/>
          </a:ln>
        </p:spPr>
      </p:pic>
      <p:pic>
        <p:nvPicPr>
          <p:cNvPr id="95" name="Google Shape;95;p1" descr="Image result for communicate icon"/>
          <p:cNvPicPr preferRelativeResize="0"/>
          <p:nvPr/>
        </p:nvPicPr>
        <p:blipFill rotWithShape="1">
          <a:blip r:embed="rId5">
            <a:alphaModFix/>
          </a:blip>
          <a:srcRect/>
          <a:stretch/>
        </p:blipFill>
        <p:spPr>
          <a:xfrm>
            <a:off x="11706220" y="8135930"/>
            <a:ext cx="620232" cy="620232"/>
          </a:xfrm>
          <a:prstGeom prst="rect">
            <a:avLst/>
          </a:prstGeom>
          <a:noFill/>
          <a:ln>
            <a:noFill/>
          </a:ln>
        </p:spPr>
      </p:pic>
      <p:pic>
        <p:nvPicPr>
          <p:cNvPr id="96" name="Google Shape;96;p1"/>
          <p:cNvPicPr preferRelativeResize="0"/>
          <p:nvPr/>
        </p:nvPicPr>
        <p:blipFill rotWithShape="1">
          <a:blip r:embed="rId4">
            <a:alphaModFix/>
          </a:blip>
          <a:srcRect/>
          <a:stretch/>
        </p:blipFill>
        <p:spPr>
          <a:xfrm>
            <a:off x="6891073" y="8163819"/>
            <a:ext cx="512187" cy="504654"/>
          </a:xfrm>
          <a:prstGeom prst="rect">
            <a:avLst/>
          </a:prstGeom>
          <a:noFill/>
          <a:ln>
            <a:noFill/>
          </a:ln>
        </p:spPr>
      </p:pic>
      <p:pic>
        <p:nvPicPr>
          <p:cNvPr id="97" name="Google Shape;97;p1"/>
          <p:cNvPicPr preferRelativeResize="0"/>
          <p:nvPr/>
        </p:nvPicPr>
        <p:blipFill rotWithShape="1">
          <a:blip r:embed="rId3">
            <a:alphaModFix/>
          </a:blip>
          <a:srcRect/>
          <a:stretch/>
        </p:blipFill>
        <p:spPr>
          <a:xfrm>
            <a:off x="584645" y="8189844"/>
            <a:ext cx="401631" cy="378155"/>
          </a:xfrm>
          <a:prstGeom prst="rect">
            <a:avLst/>
          </a:prstGeom>
          <a:noFill/>
          <a:ln>
            <a:noFill/>
          </a:ln>
        </p:spPr>
      </p:pic>
      <p:sp>
        <p:nvSpPr>
          <p:cNvPr id="100" name="Google Shape;100;p1"/>
          <p:cNvSpPr txBox="1"/>
          <p:nvPr/>
        </p:nvSpPr>
        <p:spPr>
          <a:xfrm>
            <a:off x="1838747" y="262826"/>
            <a:ext cx="9481717"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Year group: Year One Term</a:t>
            </a:r>
            <a:r>
              <a:rPr lang="en-GB" sz="1800" b="1" dirty="0" smtClean="0">
                <a:solidFill>
                  <a:schemeClr val="dk1"/>
                </a:solidFill>
                <a:latin typeface="Calibri"/>
                <a:ea typeface="Calibri"/>
                <a:cs typeface="Calibri"/>
                <a:sym typeface="Calibri"/>
              </a:rPr>
              <a:t>: Summer  </a:t>
            </a:r>
            <a:r>
              <a:rPr lang="en-GB" sz="1800" b="1" dirty="0">
                <a:solidFill>
                  <a:schemeClr val="dk1"/>
                </a:solidFill>
                <a:latin typeface="Calibri"/>
                <a:ea typeface="Calibri"/>
                <a:cs typeface="Calibri"/>
                <a:sym typeface="Calibri"/>
              </a:rPr>
              <a:t>Topic: </a:t>
            </a:r>
            <a:r>
              <a:rPr lang="en-GB" sz="1800" b="1" dirty="0" smtClean="0">
                <a:solidFill>
                  <a:schemeClr val="dk1"/>
                </a:solidFill>
                <a:latin typeface="Calibri"/>
                <a:ea typeface="Calibri"/>
                <a:cs typeface="Calibri"/>
                <a:sym typeface="Calibri"/>
              </a:rPr>
              <a:t>Great Inventions- Transport  </a:t>
            </a:r>
            <a:endParaRPr sz="1800" b="1" dirty="0">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7">
            <a:alphaModFix/>
          </a:blip>
          <a:srcRect/>
          <a:stretch/>
        </p:blipFill>
        <p:spPr>
          <a:xfrm>
            <a:off x="11666920" y="219374"/>
            <a:ext cx="646424" cy="675542"/>
          </a:xfrm>
          <a:prstGeom prst="rect">
            <a:avLst/>
          </a:prstGeom>
          <a:noFill/>
          <a:ln>
            <a:noFill/>
          </a:ln>
        </p:spPr>
      </p:pic>
      <p:pic>
        <p:nvPicPr>
          <p:cNvPr id="20" name="Google Shape;94;p1"/>
          <p:cNvPicPr preferRelativeResize="0"/>
          <p:nvPr/>
        </p:nvPicPr>
        <p:blipFill rotWithShape="1">
          <a:blip r:embed="rId6">
            <a:alphaModFix/>
          </a:blip>
          <a:srcRect l="14714" t="17975" r="14175" b="24716"/>
          <a:stretch/>
        </p:blipFill>
        <p:spPr>
          <a:xfrm>
            <a:off x="8773924" y="8270969"/>
            <a:ext cx="490688" cy="426564"/>
          </a:xfrm>
          <a:prstGeom prst="rect">
            <a:avLst/>
          </a:prstGeom>
          <a:noFill/>
          <a:ln>
            <a:noFill/>
          </a:ln>
        </p:spPr>
      </p:pic>
      <p:pic>
        <p:nvPicPr>
          <p:cNvPr id="1026" name="Picture 2" descr="https://lh7-rt.googleusercontent.com/slidesz/AGV_vUeWMXTxkk0yaXNgIp8NouSGZDjrPe3ZlqwwL_X2rCHAC6uXPleNhutVTN6JOQF5EBEe22M1h82j-ZCRX9p4P7Tg8yjwwsEOnv-Br_YrZGaKp14FPGpKmtbygYfK470rGlUBk9l4VFFCiI9kKhTmH3nbuBwWUypqJkNlNWPSsCpy385xLRVTzQ=s2048?key=h5GsPSWXomfQ8iprL6rIbSR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2603" y="3192462"/>
            <a:ext cx="800100" cy="7334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526</Words>
  <Application>Microsoft Office PowerPoint</Application>
  <PresentationFormat>A3 Paper (297x420 mm)</PresentationFormat>
  <Paragraphs>39</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Hannah Gray</cp:lastModifiedBy>
  <cp:revision>4</cp:revision>
  <dcterms:created xsi:type="dcterms:W3CDTF">2021-12-06T11:27:23Z</dcterms:created>
  <dcterms:modified xsi:type="dcterms:W3CDTF">2025-02-12T13:24:38Z</dcterms:modified>
</cp:coreProperties>
</file>