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
  </p:notesMasterIdLst>
  <p:sldIdLst>
    <p:sldId id="256" r:id="rId2"/>
  </p:sldIdLst>
  <p:sldSz cx="12801600" cy="9601200" type="A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 roundtripDataSignature="AMtx7mjluRUFbgP5QJo8GU/1BHYilbfV+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A6F2FB1-3AC5-45EA-A73C-65F0B0A61066}">
  <a:tblStyle styleId="{9A6F2FB1-3AC5-45EA-A73C-65F0B0A61066}" styleName="Table_0">
    <a:wholeTbl>
      <a:tcTxStyle b="off" i="off">
        <a:font>
          <a:latin typeface="Calibri"/>
          <a:ea typeface="Calibri"/>
          <a:cs typeface="Calibri"/>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12700" cap="flat" cmpd="sng">
              <a:solidFill>
                <a:schemeClr val="dk1"/>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2" d="100"/>
          <a:sy n="52" d="100"/>
        </p:scale>
        <p:origin x="151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notesMaster" Target="notesMasters/notesMaster1.xml"/><Relationship Id="rId7" Type="http://customschemas.google.com/relationships/presentationmetadata" Target="metadata"/><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tableStyles" Target="tableStyles.xml"/><Relationship Id="rId10" Type="http://schemas.openxmlformats.org/officeDocument/2006/relationships/theme" Target="theme/theme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
          <p:cNvSpPr txBox="1">
            <a:spLocks noGrp="1"/>
          </p:cNvSpPr>
          <p:nvPr>
            <p:ph type="ctrTitle"/>
          </p:nvPr>
        </p:nvSpPr>
        <p:spPr>
          <a:xfrm>
            <a:off x="960120" y="1571308"/>
            <a:ext cx="10881360" cy="334264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8400"/>
              <a:buFont typeface="Calibri"/>
              <a:buNone/>
              <a:defRPr sz="8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3"/>
          <p:cNvSpPr txBox="1">
            <a:spLocks noGrp="1"/>
          </p:cNvSpPr>
          <p:nvPr>
            <p:ph type="subTitle" idx="1"/>
          </p:nvPr>
        </p:nvSpPr>
        <p:spPr>
          <a:xfrm>
            <a:off x="1600200" y="5042853"/>
            <a:ext cx="9601200" cy="231806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400"/>
              </a:spcBef>
              <a:spcAft>
                <a:spcPts val="0"/>
              </a:spcAft>
              <a:buClr>
                <a:schemeClr val="dk1"/>
              </a:buClr>
              <a:buSzPts val="3360"/>
              <a:buNone/>
              <a:defRPr sz="3359"/>
            </a:lvl1pPr>
            <a:lvl2pPr lvl="1" algn="ctr">
              <a:lnSpc>
                <a:spcPct val="90000"/>
              </a:lnSpc>
              <a:spcBef>
                <a:spcPts val="700"/>
              </a:spcBef>
              <a:spcAft>
                <a:spcPts val="0"/>
              </a:spcAft>
              <a:buClr>
                <a:schemeClr val="dk1"/>
              </a:buClr>
              <a:buSzPts val="2800"/>
              <a:buNone/>
              <a:defRPr sz="2800"/>
            </a:lvl2pPr>
            <a:lvl3pPr lvl="2" algn="ctr">
              <a:lnSpc>
                <a:spcPct val="90000"/>
              </a:lnSpc>
              <a:spcBef>
                <a:spcPts val="700"/>
              </a:spcBef>
              <a:spcAft>
                <a:spcPts val="0"/>
              </a:spcAft>
              <a:buClr>
                <a:schemeClr val="dk1"/>
              </a:buClr>
              <a:buSzPts val="2520"/>
              <a:buNone/>
              <a:defRPr sz="2520"/>
            </a:lvl3pPr>
            <a:lvl4pPr lvl="3" algn="ctr">
              <a:lnSpc>
                <a:spcPct val="90000"/>
              </a:lnSpc>
              <a:spcBef>
                <a:spcPts val="700"/>
              </a:spcBef>
              <a:spcAft>
                <a:spcPts val="0"/>
              </a:spcAft>
              <a:buClr>
                <a:schemeClr val="dk1"/>
              </a:buClr>
              <a:buSzPts val="2240"/>
              <a:buNone/>
              <a:defRPr sz="2240"/>
            </a:lvl4pPr>
            <a:lvl5pPr lvl="4" algn="ctr">
              <a:lnSpc>
                <a:spcPct val="90000"/>
              </a:lnSpc>
              <a:spcBef>
                <a:spcPts val="700"/>
              </a:spcBef>
              <a:spcAft>
                <a:spcPts val="0"/>
              </a:spcAft>
              <a:buClr>
                <a:schemeClr val="dk1"/>
              </a:buClr>
              <a:buSzPts val="2240"/>
              <a:buNone/>
              <a:defRPr sz="2240"/>
            </a:lvl5pPr>
            <a:lvl6pPr lvl="5" algn="ctr">
              <a:lnSpc>
                <a:spcPct val="90000"/>
              </a:lnSpc>
              <a:spcBef>
                <a:spcPts val="700"/>
              </a:spcBef>
              <a:spcAft>
                <a:spcPts val="0"/>
              </a:spcAft>
              <a:buClr>
                <a:schemeClr val="dk1"/>
              </a:buClr>
              <a:buSzPts val="2240"/>
              <a:buNone/>
              <a:defRPr sz="2240"/>
            </a:lvl6pPr>
            <a:lvl7pPr lvl="6" algn="ctr">
              <a:lnSpc>
                <a:spcPct val="90000"/>
              </a:lnSpc>
              <a:spcBef>
                <a:spcPts val="700"/>
              </a:spcBef>
              <a:spcAft>
                <a:spcPts val="0"/>
              </a:spcAft>
              <a:buClr>
                <a:schemeClr val="dk1"/>
              </a:buClr>
              <a:buSzPts val="2240"/>
              <a:buNone/>
              <a:defRPr sz="2240"/>
            </a:lvl7pPr>
            <a:lvl8pPr lvl="7" algn="ctr">
              <a:lnSpc>
                <a:spcPct val="90000"/>
              </a:lnSpc>
              <a:spcBef>
                <a:spcPts val="700"/>
              </a:spcBef>
              <a:spcAft>
                <a:spcPts val="0"/>
              </a:spcAft>
              <a:buClr>
                <a:schemeClr val="dk1"/>
              </a:buClr>
              <a:buSzPts val="2240"/>
              <a:buNone/>
              <a:defRPr sz="2240"/>
            </a:lvl8pPr>
            <a:lvl9pPr lvl="8" algn="ctr">
              <a:lnSpc>
                <a:spcPct val="90000"/>
              </a:lnSpc>
              <a:spcBef>
                <a:spcPts val="700"/>
              </a:spcBef>
              <a:spcAft>
                <a:spcPts val="0"/>
              </a:spcAft>
              <a:buClr>
                <a:schemeClr val="dk1"/>
              </a:buClr>
              <a:buSzPts val="2240"/>
              <a:buNone/>
              <a:defRPr sz="2240"/>
            </a:lvl9pPr>
          </a:lstStyle>
          <a:p>
            <a:endParaRPr/>
          </a:p>
        </p:txBody>
      </p:sp>
      <p:sp>
        <p:nvSpPr>
          <p:cNvPr id="14" name="Google Shape;14;p3"/>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3"/>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3"/>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2"/>
          <p:cNvSpPr txBox="1">
            <a:spLocks noGrp="1"/>
          </p:cNvSpPr>
          <p:nvPr>
            <p:ph type="title"/>
          </p:nvPr>
        </p:nvSpPr>
        <p:spPr>
          <a:xfrm>
            <a:off x="880110" y="511177"/>
            <a:ext cx="11041380" cy="18557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2"/>
          <p:cNvSpPr txBox="1">
            <a:spLocks noGrp="1"/>
          </p:cNvSpPr>
          <p:nvPr>
            <p:ph type="body" idx="1"/>
          </p:nvPr>
        </p:nvSpPr>
        <p:spPr>
          <a:xfrm rot="5400000">
            <a:off x="3354864" y="81122"/>
            <a:ext cx="6091873" cy="1104138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400"/>
              </a:spcBef>
              <a:spcAft>
                <a:spcPts val="0"/>
              </a:spcAft>
              <a:buClr>
                <a:schemeClr val="dk1"/>
              </a:buClr>
              <a:buSzPts val="1800"/>
              <a:buChar char="•"/>
              <a:defRPr/>
            </a:lvl1pPr>
            <a:lvl2pPr marL="914400" lvl="1" indent="-342900" algn="l">
              <a:lnSpc>
                <a:spcPct val="90000"/>
              </a:lnSpc>
              <a:spcBef>
                <a:spcPts val="700"/>
              </a:spcBef>
              <a:spcAft>
                <a:spcPts val="0"/>
              </a:spcAft>
              <a:buClr>
                <a:schemeClr val="dk1"/>
              </a:buClr>
              <a:buSzPts val="1800"/>
              <a:buChar char="•"/>
              <a:defRPr/>
            </a:lvl2pPr>
            <a:lvl3pPr marL="1371600" lvl="2" indent="-342900" algn="l">
              <a:lnSpc>
                <a:spcPct val="90000"/>
              </a:lnSpc>
              <a:spcBef>
                <a:spcPts val="700"/>
              </a:spcBef>
              <a:spcAft>
                <a:spcPts val="0"/>
              </a:spcAft>
              <a:buClr>
                <a:schemeClr val="dk1"/>
              </a:buClr>
              <a:buSzPts val="1800"/>
              <a:buChar char="•"/>
              <a:defRPr/>
            </a:lvl3pPr>
            <a:lvl4pPr marL="1828800" lvl="3" indent="-342900" algn="l">
              <a:lnSpc>
                <a:spcPct val="90000"/>
              </a:lnSpc>
              <a:spcBef>
                <a:spcPts val="700"/>
              </a:spcBef>
              <a:spcAft>
                <a:spcPts val="0"/>
              </a:spcAft>
              <a:buClr>
                <a:schemeClr val="dk1"/>
              </a:buClr>
              <a:buSzPts val="1800"/>
              <a:buChar char="•"/>
              <a:defRPr/>
            </a:lvl4pPr>
            <a:lvl5pPr marL="2286000" lvl="4" indent="-342900" algn="l">
              <a:lnSpc>
                <a:spcPct val="90000"/>
              </a:lnSpc>
              <a:spcBef>
                <a:spcPts val="700"/>
              </a:spcBef>
              <a:spcAft>
                <a:spcPts val="0"/>
              </a:spcAft>
              <a:buClr>
                <a:schemeClr val="dk1"/>
              </a:buClr>
              <a:buSzPts val="1800"/>
              <a:buChar char="•"/>
              <a:defRPr/>
            </a:lvl5pPr>
            <a:lvl6pPr marL="2743200" lvl="5" indent="-342900" algn="l">
              <a:lnSpc>
                <a:spcPct val="90000"/>
              </a:lnSpc>
              <a:spcBef>
                <a:spcPts val="700"/>
              </a:spcBef>
              <a:spcAft>
                <a:spcPts val="0"/>
              </a:spcAft>
              <a:buClr>
                <a:schemeClr val="dk1"/>
              </a:buClr>
              <a:buSzPts val="1800"/>
              <a:buChar char="•"/>
              <a:defRPr/>
            </a:lvl6pPr>
            <a:lvl7pPr marL="3200400" lvl="6" indent="-342900" algn="l">
              <a:lnSpc>
                <a:spcPct val="90000"/>
              </a:lnSpc>
              <a:spcBef>
                <a:spcPts val="700"/>
              </a:spcBef>
              <a:spcAft>
                <a:spcPts val="0"/>
              </a:spcAft>
              <a:buClr>
                <a:schemeClr val="dk1"/>
              </a:buClr>
              <a:buSzPts val="1800"/>
              <a:buChar char="•"/>
              <a:defRPr/>
            </a:lvl7pPr>
            <a:lvl8pPr marL="3657600" lvl="7" indent="-342900" algn="l">
              <a:lnSpc>
                <a:spcPct val="90000"/>
              </a:lnSpc>
              <a:spcBef>
                <a:spcPts val="700"/>
              </a:spcBef>
              <a:spcAft>
                <a:spcPts val="0"/>
              </a:spcAft>
              <a:buClr>
                <a:schemeClr val="dk1"/>
              </a:buClr>
              <a:buSzPts val="1800"/>
              <a:buChar char="•"/>
              <a:defRPr/>
            </a:lvl8pPr>
            <a:lvl9pPr marL="4114800" lvl="8" indent="-342900" algn="l">
              <a:lnSpc>
                <a:spcPct val="90000"/>
              </a:lnSpc>
              <a:spcBef>
                <a:spcPts val="700"/>
              </a:spcBef>
              <a:spcAft>
                <a:spcPts val="0"/>
              </a:spcAft>
              <a:buClr>
                <a:schemeClr val="dk1"/>
              </a:buClr>
              <a:buSzPts val="1800"/>
              <a:buChar char="•"/>
              <a:defRPr/>
            </a:lvl9pPr>
          </a:lstStyle>
          <a:p>
            <a:endParaRPr/>
          </a:p>
        </p:txBody>
      </p:sp>
      <p:sp>
        <p:nvSpPr>
          <p:cNvPr id="71" name="Google Shape;71;p12"/>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2"/>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2"/>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3"/>
          <p:cNvSpPr txBox="1">
            <a:spLocks noGrp="1"/>
          </p:cNvSpPr>
          <p:nvPr>
            <p:ph type="title"/>
          </p:nvPr>
        </p:nvSpPr>
        <p:spPr>
          <a:xfrm rot="5400000">
            <a:off x="6473032" y="3199289"/>
            <a:ext cx="8136573" cy="276034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3"/>
          <p:cNvSpPr txBox="1">
            <a:spLocks noGrp="1"/>
          </p:cNvSpPr>
          <p:nvPr>
            <p:ph type="body" idx="1"/>
          </p:nvPr>
        </p:nvSpPr>
        <p:spPr>
          <a:xfrm rot="5400000">
            <a:off x="872332" y="518954"/>
            <a:ext cx="8136573" cy="812101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400"/>
              </a:spcBef>
              <a:spcAft>
                <a:spcPts val="0"/>
              </a:spcAft>
              <a:buClr>
                <a:schemeClr val="dk1"/>
              </a:buClr>
              <a:buSzPts val="1800"/>
              <a:buChar char="•"/>
              <a:defRPr/>
            </a:lvl1pPr>
            <a:lvl2pPr marL="914400" lvl="1" indent="-342900" algn="l">
              <a:lnSpc>
                <a:spcPct val="90000"/>
              </a:lnSpc>
              <a:spcBef>
                <a:spcPts val="700"/>
              </a:spcBef>
              <a:spcAft>
                <a:spcPts val="0"/>
              </a:spcAft>
              <a:buClr>
                <a:schemeClr val="dk1"/>
              </a:buClr>
              <a:buSzPts val="1800"/>
              <a:buChar char="•"/>
              <a:defRPr/>
            </a:lvl2pPr>
            <a:lvl3pPr marL="1371600" lvl="2" indent="-342900" algn="l">
              <a:lnSpc>
                <a:spcPct val="90000"/>
              </a:lnSpc>
              <a:spcBef>
                <a:spcPts val="700"/>
              </a:spcBef>
              <a:spcAft>
                <a:spcPts val="0"/>
              </a:spcAft>
              <a:buClr>
                <a:schemeClr val="dk1"/>
              </a:buClr>
              <a:buSzPts val="1800"/>
              <a:buChar char="•"/>
              <a:defRPr/>
            </a:lvl3pPr>
            <a:lvl4pPr marL="1828800" lvl="3" indent="-342900" algn="l">
              <a:lnSpc>
                <a:spcPct val="90000"/>
              </a:lnSpc>
              <a:spcBef>
                <a:spcPts val="700"/>
              </a:spcBef>
              <a:spcAft>
                <a:spcPts val="0"/>
              </a:spcAft>
              <a:buClr>
                <a:schemeClr val="dk1"/>
              </a:buClr>
              <a:buSzPts val="1800"/>
              <a:buChar char="•"/>
              <a:defRPr/>
            </a:lvl4pPr>
            <a:lvl5pPr marL="2286000" lvl="4" indent="-342900" algn="l">
              <a:lnSpc>
                <a:spcPct val="90000"/>
              </a:lnSpc>
              <a:spcBef>
                <a:spcPts val="700"/>
              </a:spcBef>
              <a:spcAft>
                <a:spcPts val="0"/>
              </a:spcAft>
              <a:buClr>
                <a:schemeClr val="dk1"/>
              </a:buClr>
              <a:buSzPts val="1800"/>
              <a:buChar char="•"/>
              <a:defRPr/>
            </a:lvl5pPr>
            <a:lvl6pPr marL="2743200" lvl="5" indent="-342900" algn="l">
              <a:lnSpc>
                <a:spcPct val="90000"/>
              </a:lnSpc>
              <a:spcBef>
                <a:spcPts val="700"/>
              </a:spcBef>
              <a:spcAft>
                <a:spcPts val="0"/>
              </a:spcAft>
              <a:buClr>
                <a:schemeClr val="dk1"/>
              </a:buClr>
              <a:buSzPts val="1800"/>
              <a:buChar char="•"/>
              <a:defRPr/>
            </a:lvl6pPr>
            <a:lvl7pPr marL="3200400" lvl="6" indent="-342900" algn="l">
              <a:lnSpc>
                <a:spcPct val="90000"/>
              </a:lnSpc>
              <a:spcBef>
                <a:spcPts val="700"/>
              </a:spcBef>
              <a:spcAft>
                <a:spcPts val="0"/>
              </a:spcAft>
              <a:buClr>
                <a:schemeClr val="dk1"/>
              </a:buClr>
              <a:buSzPts val="1800"/>
              <a:buChar char="•"/>
              <a:defRPr/>
            </a:lvl7pPr>
            <a:lvl8pPr marL="3657600" lvl="7" indent="-342900" algn="l">
              <a:lnSpc>
                <a:spcPct val="90000"/>
              </a:lnSpc>
              <a:spcBef>
                <a:spcPts val="700"/>
              </a:spcBef>
              <a:spcAft>
                <a:spcPts val="0"/>
              </a:spcAft>
              <a:buClr>
                <a:schemeClr val="dk1"/>
              </a:buClr>
              <a:buSzPts val="1800"/>
              <a:buChar char="•"/>
              <a:defRPr/>
            </a:lvl8pPr>
            <a:lvl9pPr marL="4114800" lvl="8" indent="-342900" algn="l">
              <a:lnSpc>
                <a:spcPct val="90000"/>
              </a:lnSpc>
              <a:spcBef>
                <a:spcPts val="700"/>
              </a:spcBef>
              <a:spcAft>
                <a:spcPts val="0"/>
              </a:spcAft>
              <a:buClr>
                <a:schemeClr val="dk1"/>
              </a:buClr>
              <a:buSzPts val="1800"/>
              <a:buChar char="•"/>
              <a:defRPr/>
            </a:lvl9pPr>
          </a:lstStyle>
          <a:p>
            <a:endParaRPr/>
          </a:p>
        </p:txBody>
      </p:sp>
      <p:sp>
        <p:nvSpPr>
          <p:cNvPr id="77" name="Google Shape;77;p13"/>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3"/>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3"/>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880110" y="511177"/>
            <a:ext cx="11041380" cy="18557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4"/>
          <p:cNvSpPr txBox="1">
            <a:spLocks noGrp="1"/>
          </p:cNvSpPr>
          <p:nvPr>
            <p:ph type="body" idx="1"/>
          </p:nvPr>
        </p:nvSpPr>
        <p:spPr>
          <a:xfrm>
            <a:off x="880110" y="2555875"/>
            <a:ext cx="11041380" cy="609187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400"/>
              </a:spcBef>
              <a:spcAft>
                <a:spcPts val="0"/>
              </a:spcAft>
              <a:buClr>
                <a:schemeClr val="dk1"/>
              </a:buClr>
              <a:buSzPts val="1800"/>
              <a:buChar char="•"/>
              <a:defRPr/>
            </a:lvl1pPr>
            <a:lvl2pPr marL="914400" lvl="1" indent="-342900" algn="l">
              <a:lnSpc>
                <a:spcPct val="90000"/>
              </a:lnSpc>
              <a:spcBef>
                <a:spcPts val="700"/>
              </a:spcBef>
              <a:spcAft>
                <a:spcPts val="0"/>
              </a:spcAft>
              <a:buClr>
                <a:schemeClr val="dk1"/>
              </a:buClr>
              <a:buSzPts val="1800"/>
              <a:buChar char="•"/>
              <a:defRPr/>
            </a:lvl2pPr>
            <a:lvl3pPr marL="1371600" lvl="2" indent="-342900" algn="l">
              <a:lnSpc>
                <a:spcPct val="90000"/>
              </a:lnSpc>
              <a:spcBef>
                <a:spcPts val="700"/>
              </a:spcBef>
              <a:spcAft>
                <a:spcPts val="0"/>
              </a:spcAft>
              <a:buClr>
                <a:schemeClr val="dk1"/>
              </a:buClr>
              <a:buSzPts val="1800"/>
              <a:buChar char="•"/>
              <a:defRPr/>
            </a:lvl3pPr>
            <a:lvl4pPr marL="1828800" lvl="3" indent="-342900" algn="l">
              <a:lnSpc>
                <a:spcPct val="90000"/>
              </a:lnSpc>
              <a:spcBef>
                <a:spcPts val="700"/>
              </a:spcBef>
              <a:spcAft>
                <a:spcPts val="0"/>
              </a:spcAft>
              <a:buClr>
                <a:schemeClr val="dk1"/>
              </a:buClr>
              <a:buSzPts val="1800"/>
              <a:buChar char="•"/>
              <a:defRPr/>
            </a:lvl4pPr>
            <a:lvl5pPr marL="2286000" lvl="4" indent="-342900" algn="l">
              <a:lnSpc>
                <a:spcPct val="90000"/>
              </a:lnSpc>
              <a:spcBef>
                <a:spcPts val="700"/>
              </a:spcBef>
              <a:spcAft>
                <a:spcPts val="0"/>
              </a:spcAft>
              <a:buClr>
                <a:schemeClr val="dk1"/>
              </a:buClr>
              <a:buSzPts val="1800"/>
              <a:buChar char="•"/>
              <a:defRPr/>
            </a:lvl5pPr>
            <a:lvl6pPr marL="2743200" lvl="5" indent="-342900" algn="l">
              <a:lnSpc>
                <a:spcPct val="90000"/>
              </a:lnSpc>
              <a:spcBef>
                <a:spcPts val="700"/>
              </a:spcBef>
              <a:spcAft>
                <a:spcPts val="0"/>
              </a:spcAft>
              <a:buClr>
                <a:schemeClr val="dk1"/>
              </a:buClr>
              <a:buSzPts val="1800"/>
              <a:buChar char="•"/>
              <a:defRPr/>
            </a:lvl6pPr>
            <a:lvl7pPr marL="3200400" lvl="6" indent="-342900" algn="l">
              <a:lnSpc>
                <a:spcPct val="90000"/>
              </a:lnSpc>
              <a:spcBef>
                <a:spcPts val="700"/>
              </a:spcBef>
              <a:spcAft>
                <a:spcPts val="0"/>
              </a:spcAft>
              <a:buClr>
                <a:schemeClr val="dk1"/>
              </a:buClr>
              <a:buSzPts val="1800"/>
              <a:buChar char="•"/>
              <a:defRPr/>
            </a:lvl7pPr>
            <a:lvl8pPr marL="3657600" lvl="7" indent="-342900" algn="l">
              <a:lnSpc>
                <a:spcPct val="90000"/>
              </a:lnSpc>
              <a:spcBef>
                <a:spcPts val="700"/>
              </a:spcBef>
              <a:spcAft>
                <a:spcPts val="0"/>
              </a:spcAft>
              <a:buClr>
                <a:schemeClr val="dk1"/>
              </a:buClr>
              <a:buSzPts val="1800"/>
              <a:buChar char="•"/>
              <a:defRPr/>
            </a:lvl8pPr>
            <a:lvl9pPr marL="4114800" lvl="8" indent="-342900" algn="l">
              <a:lnSpc>
                <a:spcPct val="90000"/>
              </a:lnSpc>
              <a:spcBef>
                <a:spcPts val="700"/>
              </a:spcBef>
              <a:spcAft>
                <a:spcPts val="0"/>
              </a:spcAft>
              <a:buClr>
                <a:schemeClr val="dk1"/>
              </a:buClr>
              <a:buSzPts val="1800"/>
              <a:buChar char="•"/>
              <a:defRPr/>
            </a:lvl9pPr>
          </a:lstStyle>
          <a:p>
            <a:endParaRPr/>
          </a:p>
        </p:txBody>
      </p:sp>
      <p:sp>
        <p:nvSpPr>
          <p:cNvPr id="20" name="Google Shape;20;p4"/>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4"/>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873443" y="2393635"/>
            <a:ext cx="11041380" cy="399383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8400"/>
              <a:buFont typeface="Calibri"/>
              <a:buNone/>
              <a:defRPr sz="8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5"/>
          <p:cNvSpPr txBox="1">
            <a:spLocks noGrp="1"/>
          </p:cNvSpPr>
          <p:nvPr>
            <p:ph type="body" idx="1"/>
          </p:nvPr>
        </p:nvSpPr>
        <p:spPr>
          <a:xfrm>
            <a:off x="873443" y="6425250"/>
            <a:ext cx="11041380" cy="21002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400"/>
              </a:spcBef>
              <a:spcAft>
                <a:spcPts val="0"/>
              </a:spcAft>
              <a:buClr>
                <a:schemeClr val="dk1"/>
              </a:buClr>
              <a:buSzPts val="3360"/>
              <a:buNone/>
              <a:defRPr sz="3359">
                <a:solidFill>
                  <a:schemeClr val="dk1"/>
                </a:solidFill>
              </a:defRPr>
            </a:lvl1pPr>
            <a:lvl2pPr marL="914400" lvl="1" indent="-228600" algn="l">
              <a:lnSpc>
                <a:spcPct val="90000"/>
              </a:lnSpc>
              <a:spcBef>
                <a:spcPts val="700"/>
              </a:spcBef>
              <a:spcAft>
                <a:spcPts val="0"/>
              </a:spcAft>
              <a:buClr>
                <a:srgbClr val="888888"/>
              </a:buClr>
              <a:buSzPts val="2800"/>
              <a:buNone/>
              <a:defRPr sz="2800">
                <a:solidFill>
                  <a:srgbClr val="888888"/>
                </a:solidFill>
              </a:defRPr>
            </a:lvl2pPr>
            <a:lvl3pPr marL="1371600" lvl="2" indent="-228600" algn="l">
              <a:lnSpc>
                <a:spcPct val="90000"/>
              </a:lnSpc>
              <a:spcBef>
                <a:spcPts val="700"/>
              </a:spcBef>
              <a:spcAft>
                <a:spcPts val="0"/>
              </a:spcAft>
              <a:buClr>
                <a:srgbClr val="888888"/>
              </a:buClr>
              <a:buSzPts val="2520"/>
              <a:buNone/>
              <a:defRPr sz="2520">
                <a:solidFill>
                  <a:srgbClr val="888888"/>
                </a:solidFill>
              </a:defRPr>
            </a:lvl3pPr>
            <a:lvl4pPr marL="1828800" lvl="3" indent="-228600" algn="l">
              <a:lnSpc>
                <a:spcPct val="90000"/>
              </a:lnSpc>
              <a:spcBef>
                <a:spcPts val="700"/>
              </a:spcBef>
              <a:spcAft>
                <a:spcPts val="0"/>
              </a:spcAft>
              <a:buClr>
                <a:srgbClr val="888888"/>
              </a:buClr>
              <a:buSzPts val="2240"/>
              <a:buNone/>
              <a:defRPr sz="2240">
                <a:solidFill>
                  <a:srgbClr val="888888"/>
                </a:solidFill>
              </a:defRPr>
            </a:lvl4pPr>
            <a:lvl5pPr marL="2286000" lvl="4" indent="-228600" algn="l">
              <a:lnSpc>
                <a:spcPct val="90000"/>
              </a:lnSpc>
              <a:spcBef>
                <a:spcPts val="700"/>
              </a:spcBef>
              <a:spcAft>
                <a:spcPts val="0"/>
              </a:spcAft>
              <a:buClr>
                <a:srgbClr val="888888"/>
              </a:buClr>
              <a:buSzPts val="2240"/>
              <a:buNone/>
              <a:defRPr sz="2240">
                <a:solidFill>
                  <a:srgbClr val="888888"/>
                </a:solidFill>
              </a:defRPr>
            </a:lvl5pPr>
            <a:lvl6pPr marL="2743200" lvl="5" indent="-228600" algn="l">
              <a:lnSpc>
                <a:spcPct val="90000"/>
              </a:lnSpc>
              <a:spcBef>
                <a:spcPts val="700"/>
              </a:spcBef>
              <a:spcAft>
                <a:spcPts val="0"/>
              </a:spcAft>
              <a:buClr>
                <a:srgbClr val="888888"/>
              </a:buClr>
              <a:buSzPts val="2240"/>
              <a:buNone/>
              <a:defRPr sz="2240">
                <a:solidFill>
                  <a:srgbClr val="888888"/>
                </a:solidFill>
              </a:defRPr>
            </a:lvl6pPr>
            <a:lvl7pPr marL="3200400" lvl="6" indent="-228600" algn="l">
              <a:lnSpc>
                <a:spcPct val="90000"/>
              </a:lnSpc>
              <a:spcBef>
                <a:spcPts val="700"/>
              </a:spcBef>
              <a:spcAft>
                <a:spcPts val="0"/>
              </a:spcAft>
              <a:buClr>
                <a:srgbClr val="888888"/>
              </a:buClr>
              <a:buSzPts val="2240"/>
              <a:buNone/>
              <a:defRPr sz="2240">
                <a:solidFill>
                  <a:srgbClr val="888888"/>
                </a:solidFill>
              </a:defRPr>
            </a:lvl7pPr>
            <a:lvl8pPr marL="3657600" lvl="7" indent="-228600" algn="l">
              <a:lnSpc>
                <a:spcPct val="90000"/>
              </a:lnSpc>
              <a:spcBef>
                <a:spcPts val="700"/>
              </a:spcBef>
              <a:spcAft>
                <a:spcPts val="0"/>
              </a:spcAft>
              <a:buClr>
                <a:srgbClr val="888888"/>
              </a:buClr>
              <a:buSzPts val="2240"/>
              <a:buNone/>
              <a:defRPr sz="2240">
                <a:solidFill>
                  <a:srgbClr val="888888"/>
                </a:solidFill>
              </a:defRPr>
            </a:lvl8pPr>
            <a:lvl9pPr marL="4114800" lvl="8" indent="-228600" algn="l">
              <a:lnSpc>
                <a:spcPct val="90000"/>
              </a:lnSpc>
              <a:spcBef>
                <a:spcPts val="700"/>
              </a:spcBef>
              <a:spcAft>
                <a:spcPts val="0"/>
              </a:spcAft>
              <a:buClr>
                <a:srgbClr val="888888"/>
              </a:buClr>
              <a:buSzPts val="2240"/>
              <a:buNone/>
              <a:defRPr sz="2240">
                <a:solidFill>
                  <a:srgbClr val="888888"/>
                </a:solidFill>
              </a:defRPr>
            </a:lvl9pPr>
          </a:lstStyle>
          <a:p>
            <a:endParaRPr/>
          </a:p>
        </p:txBody>
      </p:sp>
      <p:sp>
        <p:nvSpPr>
          <p:cNvPr id="26" name="Google Shape;26;p5"/>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5"/>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5"/>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880110" y="511177"/>
            <a:ext cx="11041380" cy="18557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6"/>
          <p:cNvSpPr txBox="1">
            <a:spLocks noGrp="1"/>
          </p:cNvSpPr>
          <p:nvPr>
            <p:ph type="body" idx="1"/>
          </p:nvPr>
        </p:nvSpPr>
        <p:spPr>
          <a:xfrm>
            <a:off x="880110" y="2555875"/>
            <a:ext cx="5440680" cy="609187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400"/>
              </a:spcBef>
              <a:spcAft>
                <a:spcPts val="0"/>
              </a:spcAft>
              <a:buClr>
                <a:schemeClr val="dk1"/>
              </a:buClr>
              <a:buSzPts val="1800"/>
              <a:buChar char="•"/>
              <a:defRPr/>
            </a:lvl1pPr>
            <a:lvl2pPr marL="914400" lvl="1" indent="-342900" algn="l">
              <a:lnSpc>
                <a:spcPct val="90000"/>
              </a:lnSpc>
              <a:spcBef>
                <a:spcPts val="700"/>
              </a:spcBef>
              <a:spcAft>
                <a:spcPts val="0"/>
              </a:spcAft>
              <a:buClr>
                <a:schemeClr val="dk1"/>
              </a:buClr>
              <a:buSzPts val="1800"/>
              <a:buChar char="•"/>
              <a:defRPr/>
            </a:lvl2pPr>
            <a:lvl3pPr marL="1371600" lvl="2" indent="-342900" algn="l">
              <a:lnSpc>
                <a:spcPct val="90000"/>
              </a:lnSpc>
              <a:spcBef>
                <a:spcPts val="700"/>
              </a:spcBef>
              <a:spcAft>
                <a:spcPts val="0"/>
              </a:spcAft>
              <a:buClr>
                <a:schemeClr val="dk1"/>
              </a:buClr>
              <a:buSzPts val="1800"/>
              <a:buChar char="•"/>
              <a:defRPr/>
            </a:lvl3pPr>
            <a:lvl4pPr marL="1828800" lvl="3" indent="-342900" algn="l">
              <a:lnSpc>
                <a:spcPct val="90000"/>
              </a:lnSpc>
              <a:spcBef>
                <a:spcPts val="700"/>
              </a:spcBef>
              <a:spcAft>
                <a:spcPts val="0"/>
              </a:spcAft>
              <a:buClr>
                <a:schemeClr val="dk1"/>
              </a:buClr>
              <a:buSzPts val="1800"/>
              <a:buChar char="•"/>
              <a:defRPr/>
            </a:lvl4pPr>
            <a:lvl5pPr marL="2286000" lvl="4" indent="-342900" algn="l">
              <a:lnSpc>
                <a:spcPct val="90000"/>
              </a:lnSpc>
              <a:spcBef>
                <a:spcPts val="700"/>
              </a:spcBef>
              <a:spcAft>
                <a:spcPts val="0"/>
              </a:spcAft>
              <a:buClr>
                <a:schemeClr val="dk1"/>
              </a:buClr>
              <a:buSzPts val="1800"/>
              <a:buChar char="•"/>
              <a:defRPr/>
            </a:lvl5pPr>
            <a:lvl6pPr marL="2743200" lvl="5" indent="-342900" algn="l">
              <a:lnSpc>
                <a:spcPct val="90000"/>
              </a:lnSpc>
              <a:spcBef>
                <a:spcPts val="700"/>
              </a:spcBef>
              <a:spcAft>
                <a:spcPts val="0"/>
              </a:spcAft>
              <a:buClr>
                <a:schemeClr val="dk1"/>
              </a:buClr>
              <a:buSzPts val="1800"/>
              <a:buChar char="•"/>
              <a:defRPr/>
            </a:lvl6pPr>
            <a:lvl7pPr marL="3200400" lvl="6" indent="-342900" algn="l">
              <a:lnSpc>
                <a:spcPct val="90000"/>
              </a:lnSpc>
              <a:spcBef>
                <a:spcPts val="700"/>
              </a:spcBef>
              <a:spcAft>
                <a:spcPts val="0"/>
              </a:spcAft>
              <a:buClr>
                <a:schemeClr val="dk1"/>
              </a:buClr>
              <a:buSzPts val="1800"/>
              <a:buChar char="•"/>
              <a:defRPr/>
            </a:lvl7pPr>
            <a:lvl8pPr marL="3657600" lvl="7" indent="-342900" algn="l">
              <a:lnSpc>
                <a:spcPct val="90000"/>
              </a:lnSpc>
              <a:spcBef>
                <a:spcPts val="700"/>
              </a:spcBef>
              <a:spcAft>
                <a:spcPts val="0"/>
              </a:spcAft>
              <a:buClr>
                <a:schemeClr val="dk1"/>
              </a:buClr>
              <a:buSzPts val="1800"/>
              <a:buChar char="•"/>
              <a:defRPr/>
            </a:lvl8pPr>
            <a:lvl9pPr marL="4114800" lvl="8" indent="-342900" algn="l">
              <a:lnSpc>
                <a:spcPct val="90000"/>
              </a:lnSpc>
              <a:spcBef>
                <a:spcPts val="700"/>
              </a:spcBef>
              <a:spcAft>
                <a:spcPts val="0"/>
              </a:spcAft>
              <a:buClr>
                <a:schemeClr val="dk1"/>
              </a:buClr>
              <a:buSzPts val="1800"/>
              <a:buChar char="•"/>
              <a:defRPr/>
            </a:lvl9pPr>
          </a:lstStyle>
          <a:p>
            <a:endParaRPr/>
          </a:p>
        </p:txBody>
      </p:sp>
      <p:sp>
        <p:nvSpPr>
          <p:cNvPr id="32" name="Google Shape;32;p6"/>
          <p:cNvSpPr txBox="1">
            <a:spLocks noGrp="1"/>
          </p:cNvSpPr>
          <p:nvPr>
            <p:ph type="body" idx="2"/>
          </p:nvPr>
        </p:nvSpPr>
        <p:spPr>
          <a:xfrm>
            <a:off x="6480810" y="2555875"/>
            <a:ext cx="5440680" cy="609187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400"/>
              </a:spcBef>
              <a:spcAft>
                <a:spcPts val="0"/>
              </a:spcAft>
              <a:buClr>
                <a:schemeClr val="dk1"/>
              </a:buClr>
              <a:buSzPts val="1800"/>
              <a:buChar char="•"/>
              <a:defRPr/>
            </a:lvl1pPr>
            <a:lvl2pPr marL="914400" lvl="1" indent="-342900" algn="l">
              <a:lnSpc>
                <a:spcPct val="90000"/>
              </a:lnSpc>
              <a:spcBef>
                <a:spcPts val="700"/>
              </a:spcBef>
              <a:spcAft>
                <a:spcPts val="0"/>
              </a:spcAft>
              <a:buClr>
                <a:schemeClr val="dk1"/>
              </a:buClr>
              <a:buSzPts val="1800"/>
              <a:buChar char="•"/>
              <a:defRPr/>
            </a:lvl2pPr>
            <a:lvl3pPr marL="1371600" lvl="2" indent="-342900" algn="l">
              <a:lnSpc>
                <a:spcPct val="90000"/>
              </a:lnSpc>
              <a:spcBef>
                <a:spcPts val="700"/>
              </a:spcBef>
              <a:spcAft>
                <a:spcPts val="0"/>
              </a:spcAft>
              <a:buClr>
                <a:schemeClr val="dk1"/>
              </a:buClr>
              <a:buSzPts val="1800"/>
              <a:buChar char="•"/>
              <a:defRPr/>
            </a:lvl3pPr>
            <a:lvl4pPr marL="1828800" lvl="3" indent="-342900" algn="l">
              <a:lnSpc>
                <a:spcPct val="90000"/>
              </a:lnSpc>
              <a:spcBef>
                <a:spcPts val="700"/>
              </a:spcBef>
              <a:spcAft>
                <a:spcPts val="0"/>
              </a:spcAft>
              <a:buClr>
                <a:schemeClr val="dk1"/>
              </a:buClr>
              <a:buSzPts val="1800"/>
              <a:buChar char="•"/>
              <a:defRPr/>
            </a:lvl4pPr>
            <a:lvl5pPr marL="2286000" lvl="4" indent="-342900" algn="l">
              <a:lnSpc>
                <a:spcPct val="90000"/>
              </a:lnSpc>
              <a:spcBef>
                <a:spcPts val="700"/>
              </a:spcBef>
              <a:spcAft>
                <a:spcPts val="0"/>
              </a:spcAft>
              <a:buClr>
                <a:schemeClr val="dk1"/>
              </a:buClr>
              <a:buSzPts val="1800"/>
              <a:buChar char="•"/>
              <a:defRPr/>
            </a:lvl5pPr>
            <a:lvl6pPr marL="2743200" lvl="5" indent="-342900" algn="l">
              <a:lnSpc>
                <a:spcPct val="90000"/>
              </a:lnSpc>
              <a:spcBef>
                <a:spcPts val="700"/>
              </a:spcBef>
              <a:spcAft>
                <a:spcPts val="0"/>
              </a:spcAft>
              <a:buClr>
                <a:schemeClr val="dk1"/>
              </a:buClr>
              <a:buSzPts val="1800"/>
              <a:buChar char="•"/>
              <a:defRPr/>
            </a:lvl6pPr>
            <a:lvl7pPr marL="3200400" lvl="6" indent="-342900" algn="l">
              <a:lnSpc>
                <a:spcPct val="90000"/>
              </a:lnSpc>
              <a:spcBef>
                <a:spcPts val="700"/>
              </a:spcBef>
              <a:spcAft>
                <a:spcPts val="0"/>
              </a:spcAft>
              <a:buClr>
                <a:schemeClr val="dk1"/>
              </a:buClr>
              <a:buSzPts val="1800"/>
              <a:buChar char="•"/>
              <a:defRPr/>
            </a:lvl7pPr>
            <a:lvl8pPr marL="3657600" lvl="7" indent="-342900" algn="l">
              <a:lnSpc>
                <a:spcPct val="90000"/>
              </a:lnSpc>
              <a:spcBef>
                <a:spcPts val="700"/>
              </a:spcBef>
              <a:spcAft>
                <a:spcPts val="0"/>
              </a:spcAft>
              <a:buClr>
                <a:schemeClr val="dk1"/>
              </a:buClr>
              <a:buSzPts val="1800"/>
              <a:buChar char="•"/>
              <a:defRPr/>
            </a:lvl8pPr>
            <a:lvl9pPr marL="4114800" lvl="8" indent="-342900" algn="l">
              <a:lnSpc>
                <a:spcPct val="90000"/>
              </a:lnSpc>
              <a:spcBef>
                <a:spcPts val="700"/>
              </a:spcBef>
              <a:spcAft>
                <a:spcPts val="0"/>
              </a:spcAft>
              <a:buClr>
                <a:schemeClr val="dk1"/>
              </a:buClr>
              <a:buSzPts val="1800"/>
              <a:buChar char="•"/>
              <a:defRPr/>
            </a:lvl9pPr>
          </a:lstStyle>
          <a:p>
            <a:endParaRPr/>
          </a:p>
        </p:txBody>
      </p:sp>
      <p:sp>
        <p:nvSpPr>
          <p:cNvPr id="33" name="Google Shape;33;p6"/>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6"/>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6"/>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7"/>
          <p:cNvSpPr txBox="1">
            <a:spLocks noGrp="1"/>
          </p:cNvSpPr>
          <p:nvPr>
            <p:ph type="title"/>
          </p:nvPr>
        </p:nvSpPr>
        <p:spPr>
          <a:xfrm>
            <a:off x="881777" y="511177"/>
            <a:ext cx="11041380" cy="18557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7"/>
          <p:cNvSpPr txBox="1">
            <a:spLocks noGrp="1"/>
          </p:cNvSpPr>
          <p:nvPr>
            <p:ph type="body" idx="1"/>
          </p:nvPr>
        </p:nvSpPr>
        <p:spPr>
          <a:xfrm>
            <a:off x="881779" y="2353628"/>
            <a:ext cx="5415676" cy="1153477"/>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400"/>
              </a:spcBef>
              <a:spcAft>
                <a:spcPts val="0"/>
              </a:spcAft>
              <a:buClr>
                <a:schemeClr val="dk1"/>
              </a:buClr>
              <a:buSzPts val="3360"/>
              <a:buNone/>
              <a:defRPr sz="3359" b="1"/>
            </a:lvl1pPr>
            <a:lvl2pPr marL="914400" lvl="1" indent="-228600" algn="l">
              <a:lnSpc>
                <a:spcPct val="90000"/>
              </a:lnSpc>
              <a:spcBef>
                <a:spcPts val="700"/>
              </a:spcBef>
              <a:spcAft>
                <a:spcPts val="0"/>
              </a:spcAft>
              <a:buClr>
                <a:schemeClr val="dk1"/>
              </a:buClr>
              <a:buSzPts val="2800"/>
              <a:buNone/>
              <a:defRPr sz="2800" b="1"/>
            </a:lvl2pPr>
            <a:lvl3pPr marL="1371600" lvl="2" indent="-228600" algn="l">
              <a:lnSpc>
                <a:spcPct val="90000"/>
              </a:lnSpc>
              <a:spcBef>
                <a:spcPts val="700"/>
              </a:spcBef>
              <a:spcAft>
                <a:spcPts val="0"/>
              </a:spcAft>
              <a:buClr>
                <a:schemeClr val="dk1"/>
              </a:buClr>
              <a:buSzPts val="2520"/>
              <a:buNone/>
              <a:defRPr sz="2520" b="1"/>
            </a:lvl3pPr>
            <a:lvl4pPr marL="1828800" lvl="3" indent="-228600" algn="l">
              <a:lnSpc>
                <a:spcPct val="90000"/>
              </a:lnSpc>
              <a:spcBef>
                <a:spcPts val="700"/>
              </a:spcBef>
              <a:spcAft>
                <a:spcPts val="0"/>
              </a:spcAft>
              <a:buClr>
                <a:schemeClr val="dk1"/>
              </a:buClr>
              <a:buSzPts val="2240"/>
              <a:buNone/>
              <a:defRPr sz="2240" b="1"/>
            </a:lvl4pPr>
            <a:lvl5pPr marL="2286000" lvl="4" indent="-228600" algn="l">
              <a:lnSpc>
                <a:spcPct val="90000"/>
              </a:lnSpc>
              <a:spcBef>
                <a:spcPts val="700"/>
              </a:spcBef>
              <a:spcAft>
                <a:spcPts val="0"/>
              </a:spcAft>
              <a:buClr>
                <a:schemeClr val="dk1"/>
              </a:buClr>
              <a:buSzPts val="2240"/>
              <a:buNone/>
              <a:defRPr sz="2240" b="1"/>
            </a:lvl5pPr>
            <a:lvl6pPr marL="2743200" lvl="5" indent="-228600" algn="l">
              <a:lnSpc>
                <a:spcPct val="90000"/>
              </a:lnSpc>
              <a:spcBef>
                <a:spcPts val="700"/>
              </a:spcBef>
              <a:spcAft>
                <a:spcPts val="0"/>
              </a:spcAft>
              <a:buClr>
                <a:schemeClr val="dk1"/>
              </a:buClr>
              <a:buSzPts val="2240"/>
              <a:buNone/>
              <a:defRPr sz="2240" b="1"/>
            </a:lvl6pPr>
            <a:lvl7pPr marL="3200400" lvl="6" indent="-228600" algn="l">
              <a:lnSpc>
                <a:spcPct val="90000"/>
              </a:lnSpc>
              <a:spcBef>
                <a:spcPts val="700"/>
              </a:spcBef>
              <a:spcAft>
                <a:spcPts val="0"/>
              </a:spcAft>
              <a:buClr>
                <a:schemeClr val="dk1"/>
              </a:buClr>
              <a:buSzPts val="2240"/>
              <a:buNone/>
              <a:defRPr sz="2240" b="1"/>
            </a:lvl7pPr>
            <a:lvl8pPr marL="3657600" lvl="7" indent="-228600" algn="l">
              <a:lnSpc>
                <a:spcPct val="90000"/>
              </a:lnSpc>
              <a:spcBef>
                <a:spcPts val="700"/>
              </a:spcBef>
              <a:spcAft>
                <a:spcPts val="0"/>
              </a:spcAft>
              <a:buClr>
                <a:schemeClr val="dk1"/>
              </a:buClr>
              <a:buSzPts val="2240"/>
              <a:buNone/>
              <a:defRPr sz="2240" b="1"/>
            </a:lvl8pPr>
            <a:lvl9pPr marL="4114800" lvl="8" indent="-228600" algn="l">
              <a:lnSpc>
                <a:spcPct val="90000"/>
              </a:lnSpc>
              <a:spcBef>
                <a:spcPts val="700"/>
              </a:spcBef>
              <a:spcAft>
                <a:spcPts val="0"/>
              </a:spcAft>
              <a:buClr>
                <a:schemeClr val="dk1"/>
              </a:buClr>
              <a:buSzPts val="2240"/>
              <a:buNone/>
              <a:defRPr sz="2240" b="1"/>
            </a:lvl9pPr>
          </a:lstStyle>
          <a:p>
            <a:endParaRPr/>
          </a:p>
        </p:txBody>
      </p:sp>
      <p:sp>
        <p:nvSpPr>
          <p:cNvPr id="39" name="Google Shape;39;p7"/>
          <p:cNvSpPr txBox="1">
            <a:spLocks noGrp="1"/>
          </p:cNvSpPr>
          <p:nvPr>
            <p:ph type="body" idx="2"/>
          </p:nvPr>
        </p:nvSpPr>
        <p:spPr>
          <a:xfrm>
            <a:off x="881779" y="3507105"/>
            <a:ext cx="5415676" cy="515842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400"/>
              </a:spcBef>
              <a:spcAft>
                <a:spcPts val="0"/>
              </a:spcAft>
              <a:buClr>
                <a:schemeClr val="dk1"/>
              </a:buClr>
              <a:buSzPts val="1800"/>
              <a:buChar char="•"/>
              <a:defRPr/>
            </a:lvl1pPr>
            <a:lvl2pPr marL="914400" lvl="1" indent="-342900" algn="l">
              <a:lnSpc>
                <a:spcPct val="90000"/>
              </a:lnSpc>
              <a:spcBef>
                <a:spcPts val="700"/>
              </a:spcBef>
              <a:spcAft>
                <a:spcPts val="0"/>
              </a:spcAft>
              <a:buClr>
                <a:schemeClr val="dk1"/>
              </a:buClr>
              <a:buSzPts val="1800"/>
              <a:buChar char="•"/>
              <a:defRPr/>
            </a:lvl2pPr>
            <a:lvl3pPr marL="1371600" lvl="2" indent="-342900" algn="l">
              <a:lnSpc>
                <a:spcPct val="90000"/>
              </a:lnSpc>
              <a:spcBef>
                <a:spcPts val="700"/>
              </a:spcBef>
              <a:spcAft>
                <a:spcPts val="0"/>
              </a:spcAft>
              <a:buClr>
                <a:schemeClr val="dk1"/>
              </a:buClr>
              <a:buSzPts val="1800"/>
              <a:buChar char="•"/>
              <a:defRPr/>
            </a:lvl3pPr>
            <a:lvl4pPr marL="1828800" lvl="3" indent="-342900" algn="l">
              <a:lnSpc>
                <a:spcPct val="90000"/>
              </a:lnSpc>
              <a:spcBef>
                <a:spcPts val="700"/>
              </a:spcBef>
              <a:spcAft>
                <a:spcPts val="0"/>
              </a:spcAft>
              <a:buClr>
                <a:schemeClr val="dk1"/>
              </a:buClr>
              <a:buSzPts val="1800"/>
              <a:buChar char="•"/>
              <a:defRPr/>
            </a:lvl4pPr>
            <a:lvl5pPr marL="2286000" lvl="4" indent="-342900" algn="l">
              <a:lnSpc>
                <a:spcPct val="90000"/>
              </a:lnSpc>
              <a:spcBef>
                <a:spcPts val="700"/>
              </a:spcBef>
              <a:spcAft>
                <a:spcPts val="0"/>
              </a:spcAft>
              <a:buClr>
                <a:schemeClr val="dk1"/>
              </a:buClr>
              <a:buSzPts val="1800"/>
              <a:buChar char="•"/>
              <a:defRPr/>
            </a:lvl5pPr>
            <a:lvl6pPr marL="2743200" lvl="5" indent="-342900" algn="l">
              <a:lnSpc>
                <a:spcPct val="90000"/>
              </a:lnSpc>
              <a:spcBef>
                <a:spcPts val="700"/>
              </a:spcBef>
              <a:spcAft>
                <a:spcPts val="0"/>
              </a:spcAft>
              <a:buClr>
                <a:schemeClr val="dk1"/>
              </a:buClr>
              <a:buSzPts val="1800"/>
              <a:buChar char="•"/>
              <a:defRPr/>
            </a:lvl6pPr>
            <a:lvl7pPr marL="3200400" lvl="6" indent="-342900" algn="l">
              <a:lnSpc>
                <a:spcPct val="90000"/>
              </a:lnSpc>
              <a:spcBef>
                <a:spcPts val="700"/>
              </a:spcBef>
              <a:spcAft>
                <a:spcPts val="0"/>
              </a:spcAft>
              <a:buClr>
                <a:schemeClr val="dk1"/>
              </a:buClr>
              <a:buSzPts val="1800"/>
              <a:buChar char="•"/>
              <a:defRPr/>
            </a:lvl7pPr>
            <a:lvl8pPr marL="3657600" lvl="7" indent="-342900" algn="l">
              <a:lnSpc>
                <a:spcPct val="90000"/>
              </a:lnSpc>
              <a:spcBef>
                <a:spcPts val="700"/>
              </a:spcBef>
              <a:spcAft>
                <a:spcPts val="0"/>
              </a:spcAft>
              <a:buClr>
                <a:schemeClr val="dk1"/>
              </a:buClr>
              <a:buSzPts val="1800"/>
              <a:buChar char="•"/>
              <a:defRPr/>
            </a:lvl8pPr>
            <a:lvl9pPr marL="4114800" lvl="8" indent="-342900" algn="l">
              <a:lnSpc>
                <a:spcPct val="90000"/>
              </a:lnSpc>
              <a:spcBef>
                <a:spcPts val="700"/>
              </a:spcBef>
              <a:spcAft>
                <a:spcPts val="0"/>
              </a:spcAft>
              <a:buClr>
                <a:schemeClr val="dk1"/>
              </a:buClr>
              <a:buSzPts val="1800"/>
              <a:buChar char="•"/>
              <a:defRPr/>
            </a:lvl9pPr>
          </a:lstStyle>
          <a:p>
            <a:endParaRPr/>
          </a:p>
        </p:txBody>
      </p:sp>
      <p:sp>
        <p:nvSpPr>
          <p:cNvPr id="40" name="Google Shape;40;p7"/>
          <p:cNvSpPr txBox="1">
            <a:spLocks noGrp="1"/>
          </p:cNvSpPr>
          <p:nvPr>
            <p:ph type="body" idx="3"/>
          </p:nvPr>
        </p:nvSpPr>
        <p:spPr>
          <a:xfrm>
            <a:off x="6480811" y="2353628"/>
            <a:ext cx="5442347" cy="1153477"/>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400"/>
              </a:spcBef>
              <a:spcAft>
                <a:spcPts val="0"/>
              </a:spcAft>
              <a:buClr>
                <a:schemeClr val="dk1"/>
              </a:buClr>
              <a:buSzPts val="3360"/>
              <a:buNone/>
              <a:defRPr sz="3359" b="1"/>
            </a:lvl1pPr>
            <a:lvl2pPr marL="914400" lvl="1" indent="-228600" algn="l">
              <a:lnSpc>
                <a:spcPct val="90000"/>
              </a:lnSpc>
              <a:spcBef>
                <a:spcPts val="700"/>
              </a:spcBef>
              <a:spcAft>
                <a:spcPts val="0"/>
              </a:spcAft>
              <a:buClr>
                <a:schemeClr val="dk1"/>
              </a:buClr>
              <a:buSzPts val="2800"/>
              <a:buNone/>
              <a:defRPr sz="2800" b="1"/>
            </a:lvl2pPr>
            <a:lvl3pPr marL="1371600" lvl="2" indent="-228600" algn="l">
              <a:lnSpc>
                <a:spcPct val="90000"/>
              </a:lnSpc>
              <a:spcBef>
                <a:spcPts val="700"/>
              </a:spcBef>
              <a:spcAft>
                <a:spcPts val="0"/>
              </a:spcAft>
              <a:buClr>
                <a:schemeClr val="dk1"/>
              </a:buClr>
              <a:buSzPts val="2520"/>
              <a:buNone/>
              <a:defRPr sz="2520" b="1"/>
            </a:lvl3pPr>
            <a:lvl4pPr marL="1828800" lvl="3" indent="-228600" algn="l">
              <a:lnSpc>
                <a:spcPct val="90000"/>
              </a:lnSpc>
              <a:spcBef>
                <a:spcPts val="700"/>
              </a:spcBef>
              <a:spcAft>
                <a:spcPts val="0"/>
              </a:spcAft>
              <a:buClr>
                <a:schemeClr val="dk1"/>
              </a:buClr>
              <a:buSzPts val="2240"/>
              <a:buNone/>
              <a:defRPr sz="2240" b="1"/>
            </a:lvl4pPr>
            <a:lvl5pPr marL="2286000" lvl="4" indent="-228600" algn="l">
              <a:lnSpc>
                <a:spcPct val="90000"/>
              </a:lnSpc>
              <a:spcBef>
                <a:spcPts val="700"/>
              </a:spcBef>
              <a:spcAft>
                <a:spcPts val="0"/>
              </a:spcAft>
              <a:buClr>
                <a:schemeClr val="dk1"/>
              </a:buClr>
              <a:buSzPts val="2240"/>
              <a:buNone/>
              <a:defRPr sz="2240" b="1"/>
            </a:lvl5pPr>
            <a:lvl6pPr marL="2743200" lvl="5" indent="-228600" algn="l">
              <a:lnSpc>
                <a:spcPct val="90000"/>
              </a:lnSpc>
              <a:spcBef>
                <a:spcPts val="700"/>
              </a:spcBef>
              <a:spcAft>
                <a:spcPts val="0"/>
              </a:spcAft>
              <a:buClr>
                <a:schemeClr val="dk1"/>
              </a:buClr>
              <a:buSzPts val="2240"/>
              <a:buNone/>
              <a:defRPr sz="2240" b="1"/>
            </a:lvl6pPr>
            <a:lvl7pPr marL="3200400" lvl="6" indent="-228600" algn="l">
              <a:lnSpc>
                <a:spcPct val="90000"/>
              </a:lnSpc>
              <a:spcBef>
                <a:spcPts val="700"/>
              </a:spcBef>
              <a:spcAft>
                <a:spcPts val="0"/>
              </a:spcAft>
              <a:buClr>
                <a:schemeClr val="dk1"/>
              </a:buClr>
              <a:buSzPts val="2240"/>
              <a:buNone/>
              <a:defRPr sz="2240" b="1"/>
            </a:lvl7pPr>
            <a:lvl8pPr marL="3657600" lvl="7" indent="-228600" algn="l">
              <a:lnSpc>
                <a:spcPct val="90000"/>
              </a:lnSpc>
              <a:spcBef>
                <a:spcPts val="700"/>
              </a:spcBef>
              <a:spcAft>
                <a:spcPts val="0"/>
              </a:spcAft>
              <a:buClr>
                <a:schemeClr val="dk1"/>
              </a:buClr>
              <a:buSzPts val="2240"/>
              <a:buNone/>
              <a:defRPr sz="2240" b="1"/>
            </a:lvl8pPr>
            <a:lvl9pPr marL="4114800" lvl="8" indent="-228600" algn="l">
              <a:lnSpc>
                <a:spcPct val="90000"/>
              </a:lnSpc>
              <a:spcBef>
                <a:spcPts val="700"/>
              </a:spcBef>
              <a:spcAft>
                <a:spcPts val="0"/>
              </a:spcAft>
              <a:buClr>
                <a:schemeClr val="dk1"/>
              </a:buClr>
              <a:buSzPts val="2240"/>
              <a:buNone/>
              <a:defRPr sz="2240" b="1"/>
            </a:lvl9pPr>
          </a:lstStyle>
          <a:p>
            <a:endParaRPr/>
          </a:p>
        </p:txBody>
      </p:sp>
      <p:sp>
        <p:nvSpPr>
          <p:cNvPr id="41" name="Google Shape;41;p7"/>
          <p:cNvSpPr txBox="1">
            <a:spLocks noGrp="1"/>
          </p:cNvSpPr>
          <p:nvPr>
            <p:ph type="body" idx="4"/>
          </p:nvPr>
        </p:nvSpPr>
        <p:spPr>
          <a:xfrm>
            <a:off x="6480811" y="3507105"/>
            <a:ext cx="5442347" cy="515842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400"/>
              </a:spcBef>
              <a:spcAft>
                <a:spcPts val="0"/>
              </a:spcAft>
              <a:buClr>
                <a:schemeClr val="dk1"/>
              </a:buClr>
              <a:buSzPts val="1800"/>
              <a:buChar char="•"/>
              <a:defRPr/>
            </a:lvl1pPr>
            <a:lvl2pPr marL="914400" lvl="1" indent="-342900" algn="l">
              <a:lnSpc>
                <a:spcPct val="90000"/>
              </a:lnSpc>
              <a:spcBef>
                <a:spcPts val="700"/>
              </a:spcBef>
              <a:spcAft>
                <a:spcPts val="0"/>
              </a:spcAft>
              <a:buClr>
                <a:schemeClr val="dk1"/>
              </a:buClr>
              <a:buSzPts val="1800"/>
              <a:buChar char="•"/>
              <a:defRPr/>
            </a:lvl2pPr>
            <a:lvl3pPr marL="1371600" lvl="2" indent="-342900" algn="l">
              <a:lnSpc>
                <a:spcPct val="90000"/>
              </a:lnSpc>
              <a:spcBef>
                <a:spcPts val="700"/>
              </a:spcBef>
              <a:spcAft>
                <a:spcPts val="0"/>
              </a:spcAft>
              <a:buClr>
                <a:schemeClr val="dk1"/>
              </a:buClr>
              <a:buSzPts val="1800"/>
              <a:buChar char="•"/>
              <a:defRPr/>
            </a:lvl3pPr>
            <a:lvl4pPr marL="1828800" lvl="3" indent="-342900" algn="l">
              <a:lnSpc>
                <a:spcPct val="90000"/>
              </a:lnSpc>
              <a:spcBef>
                <a:spcPts val="700"/>
              </a:spcBef>
              <a:spcAft>
                <a:spcPts val="0"/>
              </a:spcAft>
              <a:buClr>
                <a:schemeClr val="dk1"/>
              </a:buClr>
              <a:buSzPts val="1800"/>
              <a:buChar char="•"/>
              <a:defRPr/>
            </a:lvl4pPr>
            <a:lvl5pPr marL="2286000" lvl="4" indent="-342900" algn="l">
              <a:lnSpc>
                <a:spcPct val="90000"/>
              </a:lnSpc>
              <a:spcBef>
                <a:spcPts val="700"/>
              </a:spcBef>
              <a:spcAft>
                <a:spcPts val="0"/>
              </a:spcAft>
              <a:buClr>
                <a:schemeClr val="dk1"/>
              </a:buClr>
              <a:buSzPts val="1800"/>
              <a:buChar char="•"/>
              <a:defRPr/>
            </a:lvl5pPr>
            <a:lvl6pPr marL="2743200" lvl="5" indent="-342900" algn="l">
              <a:lnSpc>
                <a:spcPct val="90000"/>
              </a:lnSpc>
              <a:spcBef>
                <a:spcPts val="700"/>
              </a:spcBef>
              <a:spcAft>
                <a:spcPts val="0"/>
              </a:spcAft>
              <a:buClr>
                <a:schemeClr val="dk1"/>
              </a:buClr>
              <a:buSzPts val="1800"/>
              <a:buChar char="•"/>
              <a:defRPr/>
            </a:lvl6pPr>
            <a:lvl7pPr marL="3200400" lvl="6" indent="-342900" algn="l">
              <a:lnSpc>
                <a:spcPct val="90000"/>
              </a:lnSpc>
              <a:spcBef>
                <a:spcPts val="700"/>
              </a:spcBef>
              <a:spcAft>
                <a:spcPts val="0"/>
              </a:spcAft>
              <a:buClr>
                <a:schemeClr val="dk1"/>
              </a:buClr>
              <a:buSzPts val="1800"/>
              <a:buChar char="•"/>
              <a:defRPr/>
            </a:lvl7pPr>
            <a:lvl8pPr marL="3657600" lvl="7" indent="-342900" algn="l">
              <a:lnSpc>
                <a:spcPct val="90000"/>
              </a:lnSpc>
              <a:spcBef>
                <a:spcPts val="700"/>
              </a:spcBef>
              <a:spcAft>
                <a:spcPts val="0"/>
              </a:spcAft>
              <a:buClr>
                <a:schemeClr val="dk1"/>
              </a:buClr>
              <a:buSzPts val="1800"/>
              <a:buChar char="•"/>
              <a:defRPr/>
            </a:lvl8pPr>
            <a:lvl9pPr marL="4114800" lvl="8" indent="-342900" algn="l">
              <a:lnSpc>
                <a:spcPct val="90000"/>
              </a:lnSpc>
              <a:spcBef>
                <a:spcPts val="700"/>
              </a:spcBef>
              <a:spcAft>
                <a:spcPts val="0"/>
              </a:spcAft>
              <a:buClr>
                <a:schemeClr val="dk1"/>
              </a:buClr>
              <a:buSzPts val="1800"/>
              <a:buChar char="•"/>
              <a:defRPr/>
            </a:lvl9pPr>
          </a:lstStyle>
          <a:p>
            <a:endParaRPr/>
          </a:p>
        </p:txBody>
      </p:sp>
      <p:sp>
        <p:nvSpPr>
          <p:cNvPr id="42" name="Google Shape;42;p7"/>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7"/>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7"/>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8"/>
          <p:cNvSpPr txBox="1">
            <a:spLocks noGrp="1"/>
          </p:cNvSpPr>
          <p:nvPr>
            <p:ph type="title"/>
          </p:nvPr>
        </p:nvSpPr>
        <p:spPr>
          <a:xfrm>
            <a:off x="880110" y="511177"/>
            <a:ext cx="11041380" cy="18557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8"/>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8"/>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8"/>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9"/>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9"/>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9"/>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0"/>
          <p:cNvSpPr txBox="1">
            <a:spLocks noGrp="1"/>
          </p:cNvSpPr>
          <p:nvPr>
            <p:ph type="title"/>
          </p:nvPr>
        </p:nvSpPr>
        <p:spPr>
          <a:xfrm>
            <a:off x="881778" y="640080"/>
            <a:ext cx="4128849" cy="224028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80"/>
              <a:buFont typeface="Calibri"/>
              <a:buNone/>
              <a:defRPr sz="448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0"/>
          <p:cNvSpPr txBox="1">
            <a:spLocks noGrp="1"/>
          </p:cNvSpPr>
          <p:nvPr>
            <p:ph type="body" idx="1"/>
          </p:nvPr>
        </p:nvSpPr>
        <p:spPr>
          <a:xfrm>
            <a:off x="5442347" y="1382397"/>
            <a:ext cx="6480810" cy="6823075"/>
          </a:xfrm>
          <a:prstGeom prst="rect">
            <a:avLst/>
          </a:prstGeom>
          <a:noFill/>
          <a:ln>
            <a:noFill/>
          </a:ln>
        </p:spPr>
        <p:txBody>
          <a:bodyPr spcFirstLastPara="1" wrap="square" lIns="91425" tIns="45700" rIns="91425" bIns="45700" anchor="t" anchorCtr="0">
            <a:normAutofit/>
          </a:bodyPr>
          <a:lstStyle>
            <a:lvl1pPr marL="457200" lvl="0" indent="-513080" algn="l">
              <a:lnSpc>
                <a:spcPct val="90000"/>
              </a:lnSpc>
              <a:spcBef>
                <a:spcPts val="1400"/>
              </a:spcBef>
              <a:spcAft>
                <a:spcPts val="0"/>
              </a:spcAft>
              <a:buClr>
                <a:schemeClr val="dk1"/>
              </a:buClr>
              <a:buSzPts val="4480"/>
              <a:buChar char="•"/>
              <a:defRPr sz="4480"/>
            </a:lvl1pPr>
            <a:lvl2pPr marL="914400" lvl="1" indent="-477519" algn="l">
              <a:lnSpc>
                <a:spcPct val="90000"/>
              </a:lnSpc>
              <a:spcBef>
                <a:spcPts val="700"/>
              </a:spcBef>
              <a:spcAft>
                <a:spcPts val="0"/>
              </a:spcAft>
              <a:buClr>
                <a:schemeClr val="dk1"/>
              </a:buClr>
              <a:buSzPts val="3920"/>
              <a:buChar char="•"/>
              <a:defRPr sz="3920"/>
            </a:lvl2pPr>
            <a:lvl3pPr marL="1371600" lvl="2" indent="-441960" algn="l">
              <a:lnSpc>
                <a:spcPct val="90000"/>
              </a:lnSpc>
              <a:spcBef>
                <a:spcPts val="700"/>
              </a:spcBef>
              <a:spcAft>
                <a:spcPts val="0"/>
              </a:spcAft>
              <a:buClr>
                <a:schemeClr val="dk1"/>
              </a:buClr>
              <a:buSzPts val="3360"/>
              <a:buChar char="•"/>
              <a:defRPr sz="3359"/>
            </a:lvl3pPr>
            <a:lvl4pPr marL="1828800" lvl="3" indent="-406400" algn="l">
              <a:lnSpc>
                <a:spcPct val="90000"/>
              </a:lnSpc>
              <a:spcBef>
                <a:spcPts val="700"/>
              </a:spcBef>
              <a:spcAft>
                <a:spcPts val="0"/>
              </a:spcAft>
              <a:buClr>
                <a:schemeClr val="dk1"/>
              </a:buClr>
              <a:buSzPts val="2800"/>
              <a:buChar char="•"/>
              <a:defRPr sz="2800"/>
            </a:lvl4pPr>
            <a:lvl5pPr marL="2286000" lvl="4" indent="-406400" algn="l">
              <a:lnSpc>
                <a:spcPct val="90000"/>
              </a:lnSpc>
              <a:spcBef>
                <a:spcPts val="700"/>
              </a:spcBef>
              <a:spcAft>
                <a:spcPts val="0"/>
              </a:spcAft>
              <a:buClr>
                <a:schemeClr val="dk1"/>
              </a:buClr>
              <a:buSzPts val="2800"/>
              <a:buChar char="•"/>
              <a:defRPr sz="2800"/>
            </a:lvl5pPr>
            <a:lvl6pPr marL="2743200" lvl="5" indent="-406400" algn="l">
              <a:lnSpc>
                <a:spcPct val="90000"/>
              </a:lnSpc>
              <a:spcBef>
                <a:spcPts val="700"/>
              </a:spcBef>
              <a:spcAft>
                <a:spcPts val="0"/>
              </a:spcAft>
              <a:buClr>
                <a:schemeClr val="dk1"/>
              </a:buClr>
              <a:buSzPts val="2800"/>
              <a:buChar char="•"/>
              <a:defRPr sz="2800"/>
            </a:lvl6pPr>
            <a:lvl7pPr marL="3200400" lvl="6" indent="-406400" algn="l">
              <a:lnSpc>
                <a:spcPct val="90000"/>
              </a:lnSpc>
              <a:spcBef>
                <a:spcPts val="700"/>
              </a:spcBef>
              <a:spcAft>
                <a:spcPts val="0"/>
              </a:spcAft>
              <a:buClr>
                <a:schemeClr val="dk1"/>
              </a:buClr>
              <a:buSzPts val="2800"/>
              <a:buChar char="•"/>
              <a:defRPr sz="2800"/>
            </a:lvl7pPr>
            <a:lvl8pPr marL="3657600" lvl="7" indent="-406400" algn="l">
              <a:lnSpc>
                <a:spcPct val="90000"/>
              </a:lnSpc>
              <a:spcBef>
                <a:spcPts val="700"/>
              </a:spcBef>
              <a:spcAft>
                <a:spcPts val="0"/>
              </a:spcAft>
              <a:buClr>
                <a:schemeClr val="dk1"/>
              </a:buClr>
              <a:buSzPts val="2800"/>
              <a:buChar char="•"/>
              <a:defRPr sz="2800"/>
            </a:lvl8pPr>
            <a:lvl9pPr marL="4114800" lvl="8" indent="-406400" algn="l">
              <a:lnSpc>
                <a:spcPct val="90000"/>
              </a:lnSpc>
              <a:spcBef>
                <a:spcPts val="700"/>
              </a:spcBef>
              <a:spcAft>
                <a:spcPts val="0"/>
              </a:spcAft>
              <a:buClr>
                <a:schemeClr val="dk1"/>
              </a:buClr>
              <a:buSzPts val="2800"/>
              <a:buChar char="•"/>
              <a:defRPr sz="2800"/>
            </a:lvl9pPr>
          </a:lstStyle>
          <a:p>
            <a:endParaRPr/>
          </a:p>
        </p:txBody>
      </p:sp>
      <p:sp>
        <p:nvSpPr>
          <p:cNvPr id="57" name="Google Shape;57;p10"/>
          <p:cNvSpPr txBox="1">
            <a:spLocks noGrp="1"/>
          </p:cNvSpPr>
          <p:nvPr>
            <p:ph type="body" idx="2"/>
          </p:nvPr>
        </p:nvSpPr>
        <p:spPr>
          <a:xfrm>
            <a:off x="881778" y="2880360"/>
            <a:ext cx="4128849" cy="533622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400"/>
              </a:spcBef>
              <a:spcAft>
                <a:spcPts val="0"/>
              </a:spcAft>
              <a:buClr>
                <a:schemeClr val="dk1"/>
              </a:buClr>
              <a:buSzPts val="2240"/>
              <a:buNone/>
              <a:defRPr sz="2240"/>
            </a:lvl1pPr>
            <a:lvl2pPr marL="914400" lvl="1" indent="-228600" algn="l">
              <a:lnSpc>
                <a:spcPct val="90000"/>
              </a:lnSpc>
              <a:spcBef>
                <a:spcPts val="700"/>
              </a:spcBef>
              <a:spcAft>
                <a:spcPts val="0"/>
              </a:spcAft>
              <a:buClr>
                <a:schemeClr val="dk1"/>
              </a:buClr>
              <a:buSzPts val="1960"/>
              <a:buNone/>
              <a:defRPr sz="1960"/>
            </a:lvl2pPr>
            <a:lvl3pPr marL="1371600" lvl="2" indent="-228600" algn="l">
              <a:lnSpc>
                <a:spcPct val="90000"/>
              </a:lnSpc>
              <a:spcBef>
                <a:spcPts val="700"/>
              </a:spcBef>
              <a:spcAft>
                <a:spcPts val="0"/>
              </a:spcAft>
              <a:buClr>
                <a:schemeClr val="dk1"/>
              </a:buClr>
              <a:buSzPts val="1680"/>
              <a:buNone/>
              <a:defRPr sz="1679"/>
            </a:lvl3pPr>
            <a:lvl4pPr marL="1828800" lvl="3" indent="-228600" algn="l">
              <a:lnSpc>
                <a:spcPct val="90000"/>
              </a:lnSpc>
              <a:spcBef>
                <a:spcPts val="700"/>
              </a:spcBef>
              <a:spcAft>
                <a:spcPts val="0"/>
              </a:spcAft>
              <a:buClr>
                <a:schemeClr val="dk1"/>
              </a:buClr>
              <a:buSzPts val="1400"/>
              <a:buNone/>
              <a:defRPr sz="1400"/>
            </a:lvl4pPr>
            <a:lvl5pPr marL="2286000" lvl="4" indent="-228600" algn="l">
              <a:lnSpc>
                <a:spcPct val="90000"/>
              </a:lnSpc>
              <a:spcBef>
                <a:spcPts val="700"/>
              </a:spcBef>
              <a:spcAft>
                <a:spcPts val="0"/>
              </a:spcAft>
              <a:buClr>
                <a:schemeClr val="dk1"/>
              </a:buClr>
              <a:buSzPts val="1400"/>
              <a:buNone/>
              <a:defRPr sz="1400"/>
            </a:lvl5pPr>
            <a:lvl6pPr marL="2743200" lvl="5" indent="-228600" algn="l">
              <a:lnSpc>
                <a:spcPct val="90000"/>
              </a:lnSpc>
              <a:spcBef>
                <a:spcPts val="700"/>
              </a:spcBef>
              <a:spcAft>
                <a:spcPts val="0"/>
              </a:spcAft>
              <a:buClr>
                <a:schemeClr val="dk1"/>
              </a:buClr>
              <a:buSzPts val="1400"/>
              <a:buNone/>
              <a:defRPr sz="1400"/>
            </a:lvl6pPr>
            <a:lvl7pPr marL="3200400" lvl="6" indent="-228600" algn="l">
              <a:lnSpc>
                <a:spcPct val="90000"/>
              </a:lnSpc>
              <a:spcBef>
                <a:spcPts val="700"/>
              </a:spcBef>
              <a:spcAft>
                <a:spcPts val="0"/>
              </a:spcAft>
              <a:buClr>
                <a:schemeClr val="dk1"/>
              </a:buClr>
              <a:buSzPts val="1400"/>
              <a:buNone/>
              <a:defRPr sz="1400"/>
            </a:lvl7pPr>
            <a:lvl8pPr marL="3657600" lvl="7" indent="-228600" algn="l">
              <a:lnSpc>
                <a:spcPct val="90000"/>
              </a:lnSpc>
              <a:spcBef>
                <a:spcPts val="700"/>
              </a:spcBef>
              <a:spcAft>
                <a:spcPts val="0"/>
              </a:spcAft>
              <a:buClr>
                <a:schemeClr val="dk1"/>
              </a:buClr>
              <a:buSzPts val="1400"/>
              <a:buNone/>
              <a:defRPr sz="1400"/>
            </a:lvl8pPr>
            <a:lvl9pPr marL="4114800" lvl="8" indent="-228600" algn="l">
              <a:lnSpc>
                <a:spcPct val="90000"/>
              </a:lnSpc>
              <a:spcBef>
                <a:spcPts val="700"/>
              </a:spcBef>
              <a:spcAft>
                <a:spcPts val="0"/>
              </a:spcAft>
              <a:buClr>
                <a:schemeClr val="dk1"/>
              </a:buClr>
              <a:buSzPts val="1400"/>
              <a:buNone/>
              <a:defRPr sz="1400"/>
            </a:lvl9pPr>
          </a:lstStyle>
          <a:p>
            <a:endParaRPr/>
          </a:p>
        </p:txBody>
      </p:sp>
      <p:sp>
        <p:nvSpPr>
          <p:cNvPr id="58" name="Google Shape;58;p10"/>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0"/>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0"/>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1"/>
          <p:cNvSpPr txBox="1">
            <a:spLocks noGrp="1"/>
          </p:cNvSpPr>
          <p:nvPr>
            <p:ph type="title"/>
          </p:nvPr>
        </p:nvSpPr>
        <p:spPr>
          <a:xfrm>
            <a:off x="881778" y="640080"/>
            <a:ext cx="4128849" cy="224028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80"/>
              <a:buFont typeface="Calibri"/>
              <a:buNone/>
              <a:defRPr sz="448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1"/>
          <p:cNvSpPr>
            <a:spLocks noGrp="1"/>
          </p:cNvSpPr>
          <p:nvPr>
            <p:ph type="pic" idx="2"/>
          </p:nvPr>
        </p:nvSpPr>
        <p:spPr>
          <a:xfrm>
            <a:off x="5442347" y="1382397"/>
            <a:ext cx="6480810" cy="6823075"/>
          </a:xfrm>
          <a:prstGeom prst="rect">
            <a:avLst/>
          </a:prstGeom>
          <a:noFill/>
          <a:ln>
            <a:noFill/>
          </a:ln>
        </p:spPr>
      </p:sp>
      <p:sp>
        <p:nvSpPr>
          <p:cNvPr id="64" name="Google Shape;64;p11"/>
          <p:cNvSpPr txBox="1">
            <a:spLocks noGrp="1"/>
          </p:cNvSpPr>
          <p:nvPr>
            <p:ph type="body" idx="1"/>
          </p:nvPr>
        </p:nvSpPr>
        <p:spPr>
          <a:xfrm>
            <a:off x="881778" y="2880360"/>
            <a:ext cx="4128849" cy="533622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400"/>
              </a:spcBef>
              <a:spcAft>
                <a:spcPts val="0"/>
              </a:spcAft>
              <a:buClr>
                <a:schemeClr val="dk1"/>
              </a:buClr>
              <a:buSzPts val="2240"/>
              <a:buNone/>
              <a:defRPr sz="2240"/>
            </a:lvl1pPr>
            <a:lvl2pPr marL="914400" lvl="1" indent="-228600" algn="l">
              <a:lnSpc>
                <a:spcPct val="90000"/>
              </a:lnSpc>
              <a:spcBef>
                <a:spcPts val="700"/>
              </a:spcBef>
              <a:spcAft>
                <a:spcPts val="0"/>
              </a:spcAft>
              <a:buClr>
                <a:schemeClr val="dk1"/>
              </a:buClr>
              <a:buSzPts val="1960"/>
              <a:buNone/>
              <a:defRPr sz="1960"/>
            </a:lvl2pPr>
            <a:lvl3pPr marL="1371600" lvl="2" indent="-228600" algn="l">
              <a:lnSpc>
                <a:spcPct val="90000"/>
              </a:lnSpc>
              <a:spcBef>
                <a:spcPts val="700"/>
              </a:spcBef>
              <a:spcAft>
                <a:spcPts val="0"/>
              </a:spcAft>
              <a:buClr>
                <a:schemeClr val="dk1"/>
              </a:buClr>
              <a:buSzPts val="1680"/>
              <a:buNone/>
              <a:defRPr sz="1679"/>
            </a:lvl3pPr>
            <a:lvl4pPr marL="1828800" lvl="3" indent="-228600" algn="l">
              <a:lnSpc>
                <a:spcPct val="90000"/>
              </a:lnSpc>
              <a:spcBef>
                <a:spcPts val="700"/>
              </a:spcBef>
              <a:spcAft>
                <a:spcPts val="0"/>
              </a:spcAft>
              <a:buClr>
                <a:schemeClr val="dk1"/>
              </a:buClr>
              <a:buSzPts val="1400"/>
              <a:buNone/>
              <a:defRPr sz="1400"/>
            </a:lvl4pPr>
            <a:lvl5pPr marL="2286000" lvl="4" indent="-228600" algn="l">
              <a:lnSpc>
                <a:spcPct val="90000"/>
              </a:lnSpc>
              <a:spcBef>
                <a:spcPts val="700"/>
              </a:spcBef>
              <a:spcAft>
                <a:spcPts val="0"/>
              </a:spcAft>
              <a:buClr>
                <a:schemeClr val="dk1"/>
              </a:buClr>
              <a:buSzPts val="1400"/>
              <a:buNone/>
              <a:defRPr sz="1400"/>
            </a:lvl5pPr>
            <a:lvl6pPr marL="2743200" lvl="5" indent="-228600" algn="l">
              <a:lnSpc>
                <a:spcPct val="90000"/>
              </a:lnSpc>
              <a:spcBef>
                <a:spcPts val="700"/>
              </a:spcBef>
              <a:spcAft>
                <a:spcPts val="0"/>
              </a:spcAft>
              <a:buClr>
                <a:schemeClr val="dk1"/>
              </a:buClr>
              <a:buSzPts val="1400"/>
              <a:buNone/>
              <a:defRPr sz="1400"/>
            </a:lvl6pPr>
            <a:lvl7pPr marL="3200400" lvl="6" indent="-228600" algn="l">
              <a:lnSpc>
                <a:spcPct val="90000"/>
              </a:lnSpc>
              <a:spcBef>
                <a:spcPts val="700"/>
              </a:spcBef>
              <a:spcAft>
                <a:spcPts val="0"/>
              </a:spcAft>
              <a:buClr>
                <a:schemeClr val="dk1"/>
              </a:buClr>
              <a:buSzPts val="1400"/>
              <a:buNone/>
              <a:defRPr sz="1400"/>
            </a:lvl7pPr>
            <a:lvl8pPr marL="3657600" lvl="7" indent="-228600" algn="l">
              <a:lnSpc>
                <a:spcPct val="90000"/>
              </a:lnSpc>
              <a:spcBef>
                <a:spcPts val="700"/>
              </a:spcBef>
              <a:spcAft>
                <a:spcPts val="0"/>
              </a:spcAft>
              <a:buClr>
                <a:schemeClr val="dk1"/>
              </a:buClr>
              <a:buSzPts val="1400"/>
              <a:buNone/>
              <a:defRPr sz="1400"/>
            </a:lvl8pPr>
            <a:lvl9pPr marL="4114800" lvl="8" indent="-228600" algn="l">
              <a:lnSpc>
                <a:spcPct val="90000"/>
              </a:lnSpc>
              <a:spcBef>
                <a:spcPts val="700"/>
              </a:spcBef>
              <a:spcAft>
                <a:spcPts val="0"/>
              </a:spcAft>
              <a:buClr>
                <a:schemeClr val="dk1"/>
              </a:buClr>
              <a:buSzPts val="1400"/>
              <a:buNone/>
              <a:defRPr sz="1400"/>
            </a:lvl9pPr>
          </a:lstStyle>
          <a:p>
            <a:endParaRPr/>
          </a:p>
        </p:txBody>
      </p:sp>
      <p:sp>
        <p:nvSpPr>
          <p:cNvPr id="65" name="Google Shape;65;p11"/>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1"/>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1"/>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
          <p:cNvSpPr txBox="1">
            <a:spLocks noGrp="1"/>
          </p:cNvSpPr>
          <p:nvPr>
            <p:ph type="title"/>
          </p:nvPr>
        </p:nvSpPr>
        <p:spPr>
          <a:xfrm>
            <a:off x="880110" y="511177"/>
            <a:ext cx="11041380" cy="1855788"/>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6160"/>
              <a:buFont typeface="Calibri"/>
              <a:buNone/>
              <a:defRPr sz="616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
          <p:cNvSpPr txBox="1">
            <a:spLocks noGrp="1"/>
          </p:cNvSpPr>
          <p:nvPr>
            <p:ph type="body" idx="1"/>
          </p:nvPr>
        </p:nvSpPr>
        <p:spPr>
          <a:xfrm>
            <a:off x="880110" y="2555875"/>
            <a:ext cx="11041380" cy="6091873"/>
          </a:xfrm>
          <a:prstGeom prst="rect">
            <a:avLst/>
          </a:prstGeom>
          <a:noFill/>
          <a:ln>
            <a:noFill/>
          </a:ln>
        </p:spPr>
        <p:txBody>
          <a:bodyPr spcFirstLastPara="1" wrap="square" lIns="91425" tIns="45700" rIns="91425" bIns="45700" anchor="t" anchorCtr="0">
            <a:normAutofit/>
          </a:bodyPr>
          <a:lstStyle>
            <a:lvl1pPr marL="457200" marR="0" lvl="0" indent="-477519" algn="l" rtl="0">
              <a:lnSpc>
                <a:spcPct val="90000"/>
              </a:lnSpc>
              <a:spcBef>
                <a:spcPts val="1400"/>
              </a:spcBef>
              <a:spcAft>
                <a:spcPts val="0"/>
              </a:spcAft>
              <a:buClr>
                <a:schemeClr val="dk1"/>
              </a:buClr>
              <a:buSzPts val="3920"/>
              <a:buFont typeface="Arial"/>
              <a:buChar char="•"/>
              <a:defRPr sz="3920" b="0" i="0" u="none" strike="noStrike" cap="none">
                <a:solidFill>
                  <a:schemeClr val="dk1"/>
                </a:solidFill>
                <a:latin typeface="Calibri"/>
                <a:ea typeface="Calibri"/>
                <a:cs typeface="Calibri"/>
                <a:sym typeface="Calibri"/>
              </a:defRPr>
            </a:lvl1pPr>
            <a:lvl2pPr marL="914400" marR="0" lvl="1" indent="-441960" algn="l" rtl="0">
              <a:lnSpc>
                <a:spcPct val="90000"/>
              </a:lnSpc>
              <a:spcBef>
                <a:spcPts val="700"/>
              </a:spcBef>
              <a:spcAft>
                <a:spcPts val="0"/>
              </a:spcAft>
              <a:buClr>
                <a:schemeClr val="dk1"/>
              </a:buClr>
              <a:buSzPts val="3360"/>
              <a:buFont typeface="Arial"/>
              <a:buChar char="•"/>
              <a:defRPr sz="3359" b="0" i="0" u="none" strike="noStrike" cap="none">
                <a:solidFill>
                  <a:schemeClr val="dk1"/>
                </a:solidFill>
                <a:latin typeface="Calibri"/>
                <a:ea typeface="Calibri"/>
                <a:cs typeface="Calibri"/>
                <a:sym typeface="Calibri"/>
              </a:defRPr>
            </a:lvl2pPr>
            <a:lvl3pPr marL="1371600" marR="0" lvl="2" indent="-406400" algn="l" rtl="0">
              <a:lnSpc>
                <a:spcPct val="90000"/>
              </a:lnSpc>
              <a:spcBef>
                <a:spcPts val="7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3pPr>
            <a:lvl4pPr marL="1828800" marR="0" lvl="3" indent="-388619" algn="l" rtl="0">
              <a:lnSpc>
                <a:spcPct val="90000"/>
              </a:lnSpc>
              <a:spcBef>
                <a:spcPts val="700"/>
              </a:spcBef>
              <a:spcAft>
                <a:spcPts val="0"/>
              </a:spcAft>
              <a:buClr>
                <a:schemeClr val="dk1"/>
              </a:buClr>
              <a:buSzPts val="2520"/>
              <a:buFont typeface="Arial"/>
              <a:buChar char="•"/>
              <a:defRPr sz="2520" b="0" i="0" u="none" strike="noStrike" cap="none">
                <a:solidFill>
                  <a:schemeClr val="dk1"/>
                </a:solidFill>
                <a:latin typeface="Calibri"/>
                <a:ea typeface="Calibri"/>
                <a:cs typeface="Calibri"/>
                <a:sym typeface="Calibri"/>
              </a:defRPr>
            </a:lvl4pPr>
            <a:lvl5pPr marL="2286000" marR="0" lvl="4" indent="-388620" algn="l" rtl="0">
              <a:lnSpc>
                <a:spcPct val="90000"/>
              </a:lnSpc>
              <a:spcBef>
                <a:spcPts val="700"/>
              </a:spcBef>
              <a:spcAft>
                <a:spcPts val="0"/>
              </a:spcAft>
              <a:buClr>
                <a:schemeClr val="dk1"/>
              </a:buClr>
              <a:buSzPts val="2520"/>
              <a:buFont typeface="Arial"/>
              <a:buChar char="•"/>
              <a:defRPr sz="2520" b="0" i="0" u="none" strike="noStrike" cap="none">
                <a:solidFill>
                  <a:schemeClr val="dk1"/>
                </a:solidFill>
                <a:latin typeface="Calibri"/>
                <a:ea typeface="Calibri"/>
                <a:cs typeface="Calibri"/>
                <a:sym typeface="Calibri"/>
              </a:defRPr>
            </a:lvl5pPr>
            <a:lvl6pPr marL="2743200" marR="0" lvl="5" indent="-388620" algn="l" rtl="0">
              <a:lnSpc>
                <a:spcPct val="90000"/>
              </a:lnSpc>
              <a:spcBef>
                <a:spcPts val="700"/>
              </a:spcBef>
              <a:spcAft>
                <a:spcPts val="0"/>
              </a:spcAft>
              <a:buClr>
                <a:schemeClr val="dk1"/>
              </a:buClr>
              <a:buSzPts val="2520"/>
              <a:buFont typeface="Arial"/>
              <a:buChar char="•"/>
              <a:defRPr sz="2520" b="0" i="0" u="none" strike="noStrike" cap="none">
                <a:solidFill>
                  <a:schemeClr val="dk1"/>
                </a:solidFill>
                <a:latin typeface="Calibri"/>
                <a:ea typeface="Calibri"/>
                <a:cs typeface="Calibri"/>
                <a:sym typeface="Calibri"/>
              </a:defRPr>
            </a:lvl6pPr>
            <a:lvl7pPr marL="3200400" marR="0" lvl="6" indent="-388620" algn="l" rtl="0">
              <a:lnSpc>
                <a:spcPct val="90000"/>
              </a:lnSpc>
              <a:spcBef>
                <a:spcPts val="700"/>
              </a:spcBef>
              <a:spcAft>
                <a:spcPts val="0"/>
              </a:spcAft>
              <a:buClr>
                <a:schemeClr val="dk1"/>
              </a:buClr>
              <a:buSzPts val="2520"/>
              <a:buFont typeface="Arial"/>
              <a:buChar char="•"/>
              <a:defRPr sz="2520" b="0" i="0" u="none" strike="noStrike" cap="none">
                <a:solidFill>
                  <a:schemeClr val="dk1"/>
                </a:solidFill>
                <a:latin typeface="Calibri"/>
                <a:ea typeface="Calibri"/>
                <a:cs typeface="Calibri"/>
                <a:sym typeface="Calibri"/>
              </a:defRPr>
            </a:lvl7pPr>
            <a:lvl8pPr marL="3657600" marR="0" lvl="7" indent="-388620" algn="l" rtl="0">
              <a:lnSpc>
                <a:spcPct val="90000"/>
              </a:lnSpc>
              <a:spcBef>
                <a:spcPts val="700"/>
              </a:spcBef>
              <a:spcAft>
                <a:spcPts val="0"/>
              </a:spcAft>
              <a:buClr>
                <a:schemeClr val="dk1"/>
              </a:buClr>
              <a:buSzPts val="2520"/>
              <a:buFont typeface="Arial"/>
              <a:buChar char="•"/>
              <a:defRPr sz="2520" b="0" i="0" u="none" strike="noStrike" cap="none">
                <a:solidFill>
                  <a:schemeClr val="dk1"/>
                </a:solidFill>
                <a:latin typeface="Calibri"/>
                <a:ea typeface="Calibri"/>
                <a:cs typeface="Calibri"/>
                <a:sym typeface="Calibri"/>
              </a:defRPr>
            </a:lvl8pPr>
            <a:lvl9pPr marL="4114800" marR="0" lvl="8" indent="-388620" algn="l" rtl="0">
              <a:lnSpc>
                <a:spcPct val="90000"/>
              </a:lnSpc>
              <a:spcBef>
                <a:spcPts val="700"/>
              </a:spcBef>
              <a:spcAft>
                <a:spcPts val="0"/>
              </a:spcAft>
              <a:buClr>
                <a:schemeClr val="dk1"/>
              </a:buClr>
              <a:buSzPts val="2520"/>
              <a:buFont typeface="Arial"/>
              <a:buChar char="•"/>
              <a:defRPr sz="2520" b="0" i="0" u="none" strike="noStrike" cap="none">
                <a:solidFill>
                  <a:schemeClr val="dk1"/>
                </a:solidFill>
                <a:latin typeface="Calibri"/>
                <a:ea typeface="Calibri"/>
                <a:cs typeface="Calibri"/>
                <a:sym typeface="Calibri"/>
              </a:defRPr>
            </a:lvl9pPr>
          </a:lstStyle>
          <a:p>
            <a:endParaRPr/>
          </a:p>
        </p:txBody>
      </p:sp>
      <p:sp>
        <p:nvSpPr>
          <p:cNvPr id="8" name="Google Shape;8;p2"/>
          <p:cNvSpPr txBox="1">
            <a:spLocks noGrp="1"/>
          </p:cNvSpPr>
          <p:nvPr>
            <p:ph type="dt" idx="10"/>
          </p:nvPr>
        </p:nvSpPr>
        <p:spPr>
          <a:xfrm>
            <a:off x="880110" y="8898892"/>
            <a:ext cx="2880360" cy="51117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679"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
          <p:cNvSpPr txBox="1">
            <a:spLocks noGrp="1"/>
          </p:cNvSpPr>
          <p:nvPr>
            <p:ph type="ftr" idx="11"/>
          </p:nvPr>
        </p:nvSpPr>
        <p:spPr>
          <a:xfrm>
            <a:off x="4240530" y="8898892"/>
            <a:ext cx="4320540" cy="51117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679"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
          <p:cNvSpPr txBox="1">
            <a:spLocks noGrp="1"/>
          </p:cNvSpPr>
          <p:nvPr>
            <p:ph type="sldNum" idx="12"/>
          </p:nvPr>
        </p:nvSpPr>
        <p:spPr>
          <a:xfrm>
            <a:off x="9041130" y="8898892"/>
            <a:ext cx="2880360" cy="51117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679" b="0" i="0" u="none" strike="noStrike" cap="none">
                <a:solidFill>
                  <a:srgbClr val="888888"/>
                </a:solidFill>
                <a:latin typeface="Calibri"/>
                <a:ea typeface="Calibri"/>
                <a:cs typeface="Calibri"/>
                <a:sym typeface="Calibri"/>
              </a:defRPr>
            </a:lvl1pPr>
            <a:lvl2pPr marL="0" marR="0" lvl="1" indent="0" algn="r" rtl="0">
              <a:spcBef>
                <a:spcPts val="0"/>
              </a:spcBef>
              <a:buNone/>
              <a:defRPr sz="1679" b="0" i="0" u="none" strike="noStrike" cap="none">
                <a:solidFill>
                  <a:srgbClr val="888888"/>
                </a:solidFill>
                <a:latin typeface="Calibri"/>
                <a:ea typeface="Calibri"/>
                <a:cs typeface="Calibri"/>
                <a:sym typeface="Calibri"/>
              </a:defRPr>
            </a:lvl2pPr>
            <a:lvl3pPr marL="0" marR="0" lvl="2" indent="0" algn="r" rtl="0">
              <a:spcBef>
                <a:spcPts val="0"/>
              </a:spcBef>
              <a:buNone/>
              <a:defRPr sz="1679" b="0" i="0" u="none" strike="noStrike" cap="none">
                <a:solidFill>
                  <a:srgbClr val="888888"/>
                </a:solidFill>
                <a:latin typeface="Calibri"/>
                <a:ea typeface="Calibri"/>
                <a:cs typeface="Calibri"/>
                <a:sym typeface="Calibri"/>
              </a:defRPr>
            </a:lvl3pPr>
            <a:lvl4pPr marL="0" marR="0" lvl="3" indent="0" algn="r" rtl="0">
              <a:spcBef>
                <a:spcPts val="0"/>
              </a:spcBef>
              <a:buNone/>
              <a:defRPr sz="1679" b="0" i="0" u="none" strike="noStrike" cap="none">
                <a:solidFill>
                  <a:srgbClr val="888888"/>
                </a:solidFill>
                <a:latin typeface="Calibri"/>
                <a:ea typeface="Calibri"/>
                <a:cs typeface="Calibri"/>
                <a:sym typeface="Calibri"/>
              </a:defRPr>
            </a:lvl4pPr>
            <a:lvl5pPr marL="0" marR="0" lvl="4" indent="0" algn="r" rtl="0">
              <a:spcBef>
                <a:spcPts val="0"/>
              </a:spcBef>
              <a:buNone/>
              <a:defRPr sz="1679" b="0" i="0" u="none" strike="noStrike" cap="none">
                <a:solidFill>
                  <a:srgbClr val="888888"/>
                </a:solidFill>
                <a:latin typeface="Calibri"/>
                <a:ea typeface="Calibri"/>
                <a:cs typeface="Calibri"/>
                <a:sym typeface="Calibri"/>
              </a:defRPr>
            </a:lvl5pPr>
            <a:lvl6pPr marL="0" marR="0" lvl="5" indent="0" algn="r" rtl="0">
              <a:spcBef>
                <a:spcPts val="0"/>
              </a:spcBef>
              <a:buNone/>
              <a:defRPr sz="1679" b="0" i="0" u="none" strike="noStrike" cap="none">
                <a:solidFill>
                  <a:srgbClr val="888888"/>
                </a:solidFill>
                <a:latin typeface="Calibri"/>
                <a:ea typeface="Calibri"/>
                <a:cs typeface="Calibri"/>
                <a:sym typeface="Calibri"/>
              </a:defRPr>
            </a:lvl6pPr>
            <a:lvl7pPr marL="0" marR="0" lvl="6" indent="0" algn="r" rtl="0">
              <a:spcBef>
                <a:spcPts val="0"/>
              </a:spcBef>
              <a:buNone/>
              <a:defRPr sz="1679" b="0" i="0" u="none" strike="noStrike" cap="none">
                <a:solidFill>
                  <a:srgbClr val="888888"/>
                </a:solidFill>
                <a:latin typeface="Calibri"/>
                <a:ea typeface="Calibri"/>
                <a:cs typeface="Calibri"/>
                <a:sym typeface="Calibri"/>
              </a:defRPr>
            </a:lvl7pPr>
            <a:lvl8pPr marL="0" marR="0" lvl="7" indent="0" algn="r" rtl="0">
              <a:spcBef>
                <a:spcPts val="0"/>
              </a:spcBef>
              <a:buNone/>
              <a:defRPr sz="1679" b="0" i="0" u="none" strike="noStrike" cap="none">
                <a:solidFill>
                  <a:srgbClr val="888888"/>
                </a:solidFill>
                <a:latin typeface="Calibri"/>
                <a:ea typeface="Calibri"/>
                <a:cs typeface="Calibri"/>
                <a:sym typeface="Calibri"/>
              </a:defRPr>
            </a:lvl8pPr>
            <a:lvl9pPr marL="0" marR="0" lvl="8" indent="0" algn="r" rtl="0">
              <a:spcBef>
                <a:spcPts val="0"/>
              </a:spcBef>
              <a:buNone/>
              <a:defRPr sz="1679"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p:nvPr/>
        </p:nvSpPr>
        <p:spPr>
          <a:xfrm>
            <a:off x="0" y="0"/>
            <a:ext cx="12801600" cy="9601200"/>
          </a:xfrm>
          <a:prstGeom prst="frame">
            <a:avLst>
              <a:gd name="adj1" fmla="val 2089"/>
            </a:avLst>
          </a:prstGeom>
          <a:solidFill>
            <a:srgbClr val="D8D8D8"/>
          </a:solidFill>
          <a:ln w="12700" cap="flat" cmpd="sng">
            <a:solidFill>
              <a:srgbClr val="D8D8D8"/>
            </a:solidFill>
            <a:prstDash val="solid"/>
            <a:miter lim="800000"/>
            <a:headEnd type="none" w="sm" len="sm"/>
            <a:tailEnd type="none" w="sm" len="sm"/>
          </a:ln>
        </p:spPr>
        <p:txBody>
          <a:bodyPr spcFirstLastPara="1" wrap="square" lIns="63300" tIns="31650" rIns="63300" bIns="31650" anchor="ctr" anchorCtr="0">
            <a:noAutofit/>
          </a:bodyPr>
          <a:lstStyle/>
          <a:p>
            <a:pPr marL="0" marR="0" lvl="0" indent="0" algn="ctr" rtl="0">
              <a:spcBef>
                <a:spcPts val="0"/>
              </a:spcBef>
              <a:spcAft>
                <a:spcPts val="0"/>
              </a:spcAft>
              <a:buNone/>
            </a:pPr>
            <a:endParaRPr sz="1246" b="0" i="0" u="none" strike="noStrike" cap="none">
              <a:solidFill>
                <a:schemeClr val="dk1"/>
              </a:solidFill>
              <a:latin typeface="Calibri"/>
              <a:ea typeface="Calibri"/>
              <a:cs typeface="Calibri"/>
              <a:sym typeface="Calibri"/>
            </a:endParaRPr>
          </a:p>
        </p:txBody>
      </p:sp>
      <p:sp>
        <p:nvSpPr>
          <p:cNvPr id="85" name="Google Shape;85;p1"/>
          <p:cNvSpPr txBox="1"/>
          <p:nvPr/>
        </p:nvSpPr>
        <p:spPr>
          <a:xfrm>
            <a:off x="5354167" y="262826"/>
            <a:ext cx="2093265" cy="34810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62" b="0" i="0" u="none" strike="noStrike" cap="none">
                <a:solidFill>
                  <a:schemeClr val="dk1"/>
                </a:solidFill>
                <a:latin typeface="Calibri"/>
                <a:ea typeface="Calibri"/>
                <a:cs typeface="Calibri"/>
                <a:sym typeface="Calibri"/>
              </a:rPr>
              <a:t>Unit 2: Roman Britain </a:t>
            </a:r>
            <a:endParaRPr/>
          </a:p>
        </p:txBody>
      </p:sp>
      <p:graphicFrame>
        <p:nvGraphicFramePr>
          <p:cNvPr id="86" name="Google Shape;86;p1"/>
          <p:cNvGraphicFramePr/>
          <p:nvPr>
            <p:extLst>
              <p:ext uri="{D42A27DB-BD31-4B8C-83A1-F6EECF244321}">
                <p14:modId xmlns:p14="http://schemas.microsoft.com/office/powerpoint/2010/main" val="3210064153"/>
              </p:ext>
            </p:extLst>
          </p:nvPr>
        </p:nvGraphicFramePr>
        <p:xfrm>
          <a:off x="330086" y="743714"/>
          <a:ext cx="12141450" cy="8856340"/>
        </p:xfrm>
        <a:graphic>
          <a:graphicData uri="http://schemas.openxmlformats.org/drawingml/2006/table">
            <a:tbl>
              <a:tblPr firstRow="1" bandRow="1">
                <a:noFill/>
                <a:tableStyleId>{9A6F2FB1-3AC5-45EA-A73C-65F0B0A61066}</a:tableStyleId>
              </a:tblPr>
              <a:tblGrid>
                <a:gridCol w="2023575">
                  <a:extLst>
                    <a:ext uri="{9D8B030D-6E8A-4147-A177-3AD203B41FA5}">
                      <a16:colId xmlns:a16="http://schemas.microsoft.com/office/drawing/2014/main" val="20000"/>
                    </a:ext>
                  </a:extLst>
                </a:gridCol>
                <a:gridCol w="457275">
                  <a:extLst>
                    <a:ext uri="{9D8B030D-6E8A-4147-A177-3AD203B41FA5}">
                      <a16:colId xmlns:a16="http://schemas.microsoft.com/office/drawing/2014/main" val="20001"/>
                    </a:ext>
                  </a:extLst>
                </a:gridCol>
                <a:gridCol w="1566300">
                  <a:extLst>
                    <a:ext uri="{9D8B030D-6E8A-4147-A177-3AD203B41FA5}">
                      <a16:colId xmlns:a16="http://schemas.microsoft.com/office/drawing/2014/main" val="20002"/>
                    </a:ext>
                  </a:extLst>
                </a:gridCol>
                <a:gridCol w="2023575">
                  <a:extLst>
                    <a:ext uri="{9D8B030D-6E8A-4147-A177-3AD203B41FA5}">
                      <a16:colId xmlns:a16="http://schemas.microsoft.com/office/drawing/2014/main" val="20003"/>
                    </a:ext>
                  </a:extLst>
                </a:gridCol>
                <a:gridCol w="2023575">
                  <a:extLst>
                    <a:ext uri="{9D8B030D-6E8A-4147-A177-3AD203B41FA5}">
                      <a16:colId xmlns:a16="http://schemas.microsoft.com/office/drawing/2014/main" val="20004"/>
                    </a:ext>
                  </a:extLst>
                </a:gridCol>
                <a:gridCol w="731825">
                  <a:extLst>
                    <a:ext uri="{9D8B030D-6E8A-4147-A177-3AD203B41FA5}">
                      <a16:colId xmlns:a16="http://schemas.microsoft.com/office/drawing/2014/main" val="20005"/>
                    </a:ext>
                  </a:extLst>
                </a:gridCol>
                <a:gridCol w="1291750">
                  <a:extLst>
                    <a:ext uri="{9D8B030D-6E8A-4147-A177-3AD203B41FA5}">
                      <a16:colId xmlns:a16="http://schemas.microsoft.com/office/drawing/2014/main" val="20006"/>
                    </a:ext>
                  </a:extLst>
                </a:gridCol>
                <a:gridCol w="2023575">
                  <a:extLst>
                    <a:ext uri="{9D8B030D-6E8A-4147-A177-3AD203B41FA5}">
                      <a16:colId xmlns:a16="http://schemas.microsoft.com/office/drawing/2014/main" val="20007"/>
                    </a:ext>
                  </a:extLst>
                </a:gridCol>
              </a:tblGrid>
              <a:tr h="255825">
                <a:tc gridSpan="2">
                  <a:txBody>
                    <a:bodyPr/>
                    <a:lstStyle/>
                    <a:p>
                      <a:pPr marL="0" marR="0" lvl="0" indent="0" algn="ctr" rtl="0">
                        <a:spcBef>
                          <a:spcPts val="0"/>
                        </a:spcBef>
                        <a:spcAft>
                          <a:spcPts val="0"/>
                        </a:spcAft>
                        <a:buNone/>
                      </a:pPr>
                      <a:r>
                        <a:rPr lang="en-GB" sz="1100" u="none" strike="noStrike" cap="none"/>
                        <a:t>National Curriculum Objectives </a:t>
                      </a:r>
                      <a:endParaRPr sz="1100" u="none" strike="noStrike" cap="none"/>
                    </a:p>
                  </a:txBody>
                  <a:tcPr marL="91450" marR="91450" marT="45725" marB="45725"/>
                </a:tc>
                <a:tc hMerge="1">
                  <a:txBody>
                    <a:bodyPr/>
                    <a:lstStyle/>
                    <a:p>
                      <a:endParaRPr lang="en-US"/>
                    </a:p>
                  </a:txBody>
                  <a:tcPr/>
                </a:tc>
                <a:tc gridSpan="4">
                  <a:txBody>
                    <a:bodyPr/>
                    <a:lstStyle/>
                    <a:p>
                      <a:pPr marL="0" marR="0" lvl="0" indent="0" algn="ctr" rtl="0">
                        <a:spcBef>
                          <a:spcPts val="0"/>
                        </a:spcBef>
                        <a:spcAft>
                          <a:spcPts val="0"/>
                        </a:spcAft>
                        <a:buNone/>
                      </a:pPr>
                      <a:r>
                        <a:rPr lang="en-GB" sz="1100" u="none" strike="noStrike" cap="none"/>
                        <a:t>Substantive Knowledge </a:t>
                      </a:r>
                      <a:endParaRPr sz="1100" u="none" strike="noStrike" cap="none"/>
                    </a:p>
                  </a:txBody>
                  <a:tcPr marL="91450" marR="91450" marT="45725" marB="45725"/>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marL="0" marR="0" lvl="0" indent="0" algn="ctr" rtl="0">
                        <a:spcBef>
                          <a:spcPts val="0"/>
                        </a:spcBef>
                        <a:spcAft>
                          <a:spcPts val="0"/>
                        </a:spcAft>
                        <a:buNone/>
                      </a:pPr>
                      <a:r>
                        <a:rPr lang="en-GB" sz="1100" u="none" strike="noStrike" cap="none"/>
                        <a:t>Vocabulary</a:t>
                      </a:r>
                      <a:endParaRPr sz="1100" u="none" strike="noStrike" cap="none"/>
                    </a:p>
                  </a:txBody>
                  <a:tcPr marL="91450" marR="91450" marT="45725" marB="45725"/>
                </a:tc>
                <a:tc hMerge="1">
                  <a:txBody>
                    <a:bodyPr/>
                    <a:lstStyle/>
                    <a:p>
                      <a:endParaRPr lang="en-US"/>
                    </a:p>
                  </a:txBody>
                  <a:tcPr/>
                </a:tc>
                <a:extLst>
                  <a:ext uri="{0D108BD9-81ED-4DB2-BD59-A6C34878D82A}">
                    <a16:rowId xmlns:a16="http://schemas.microsoft.com/office/drawing/2014/main" val="10000"/>
                  </a:ext>
                </a:extLst>
              </a:tr>
              <a:tr h="690575">
                <a:tc rowSpan="3" gridSpan="2">
                  <a:txBody>
                    <a:bodyPr/>
                    <a:lstStyle/>
                    <a:p>
                      <a:pPr marL="0" marR="0" lvl="0" indent="0" algn="l" rtl="0">
                        <a:spcBef>
                          <a:spcPts val="0"/>
                        </a:spcBef>
                        <a:spcAft>
                          <a:spcPts val="0"/>
                        </a:spcAft>
                        <a:buNone/>
                      </a:pPr>
                      <a:r>
                        <a:rPr lang="en-GB" sz="1100" dirty="0" smtClean="0"/>
                        <a:t>Know where people and events fit within a chronological framework.</a:t>
                      </a:r>
                    </a:p>
                    <a:p>
                      <a:pPr marL="0" marR="0" lvl="0" indent="0" algn="l" rtl="0">
                        <a:spcBef>
                          <a:spcPts val="0"/>
                        </a:spcBef>
                        <a:spcAft>
                          <a:spcPts val="0"/>
                        </a:spcAft>
                        <a:buNone/>
                      </a:pPr>
                      <a:r>
                        <a:rPr lang="en-GB" sz="1100" dirty="0" smtClean="0"/>
                        <a:t>Develop awareness of the past, using common words and phrases relating to the passing of time. </a:t>
                      </a:r>
                    </a:p>
                    <a:p>
                      <a:pPr marL="0" marR="0" lvl="0" indent="0" algn="l" rtl="0">
                        <a:spcBef>
                          <a:spcPts val="0"/>
                        </a:spcBef>
                        <a:spcAft>
                          <a:spcPts val="0"/>
                        </a:spcAft>
                        <a:buNone/>
                      </a:pPr>
                      <a:r>
                        <a:rPr lang="en-GB" sz="1100" dirty="0" smtClean="0"/>
                        <a:t>Identify similarities and differences between ways of life in different periods/times. </a:t>
                      </a:r>
                      <a:endParaRPr sz="1100" dirty="0"/>
                    </a:p>
                  </a:txBody>
                  <a:tcPr marL="91450" marR="91450" marT="45725" marB="45725"/>
                </a:tc>
                <a:tc rowSpan="3" hMerge="1">
                  <a:txBody>
                    <a:bodyPr/>
                    <a:lstStyle/>
                    <a:p>
                      <a:endParaRPr lang="en-US"/>
                    </a:p>
                  </a:txBody>
                  <a:tcPr/>
                </a:tc>
                <a:tc rowSpan="7" gridSpan="4">
                  <a:txBody>
                    <a:bodyPr/>
                    <a:lstStyle/>
                    <a:p>
                      <a:pPr lvl="0"/>
                      <a:r>
                        <a:rPr lang="en-US" sz="1400" b="0" i="0" u="none" strike="noStrike" cap="none" dirty="0" smtClean="0">
                          <a:solidFill>
                            <a:srgbClr val="FF0000"/>
                          </a:solidFill>
                          <a:effectLst/>
                          <a:latin typeface="Calibri"/>
                          <a:ea typeface="Calibri"/>
                          <a:cs typeface="Calibri"/>
                          <a:sym typeface="Arial"/>
                        </a:rPr>
                        <a:t>To know</a:t>
                      </a:r>
                      <a:r>
                        <a:rPr lang="en-US" sz="1400" b="0" i="0" u="none" strike="noStrike" cap="none" baseline="0" dirty="0" smtClean="0">
                          <a:solidFill>
                            <a:srgbClr val="FF0000"/>
                          </a:solidFill>
                          <a:effectLst/>
                          <a:latin typeface="Calibri"/>
                          <a:ea typeface="Calibri"/>
                          <a:cs typeface="Calibri"/>
                          <a:sym typeface="Arial"/>
                        </a:rPr>
                        <a:t> that p</a:t>
                      </a:r>
                      <a:r>
                        <a:rPr lang="en-US" sz="1400" b="0" i="0" u="none" strike="noStrike" cap="none" dirty="0" smtClean="0">
                          <a:solidFill>
                            <a:srgbClr val="FF0000"/>
                          </a:solidFill>
                          <a:effectLst/>
                          <a:latin typeface="Calibri"/>
                          <a:ea typeface="Calibri"/>
                          <a:cs typeface="Calibri"/>
                          <a:sym typeface="Arial"/>
                        </a:rPr>
                        <a:t>eople began to go on seaside </a:t>
                      </a:r>
                      <a:r>
                        <a:rPr lang="en-US" sz="1400" b="1" i="0" u="none" strike="noStrike" cap="none" dirty="0" smtClean="0">
                          <a:solidFill>
                            <a:srgbClr val="FF0000"/>
                          </a:solidFill>
                          <a:effectLst/>
                          <a:latin typeface="Calibri"/>
                          <a:ea typeface="Calibri"/>
                          <a:cs typeface="Calibri"/>
                          <a:sym typeface="Arial"/>
                        </a:rPr>
                        <a:t>holidays</a:t>
                      </a:r>
                      <a:r>
                        <a:rPr lang="en-US" sz="1400" b="0" i="0" u="none" strike="noStrike" cap="none" dirty="0" smtClean="0">
                          <a:solidFill>
                            <a:srgbClr val="FF0000"/>
                          </a:solidFill>
                          <a:effectLst/>
                          <a:latin typeface="Calibri"/>
                          <a:ea typeface="Calibri"/>
                          <a:cs typeface="Calibri"/>
                          <a:sym typeface="Arial"/>
                        </a:rPr>
                        <a:t> when they started to get paid more money at work. </a:t>
                      </a:r>
                      <a:endParaRPr lang="en-GB" sz="1400" b="0" i="0" u="none" strike="noStrike" cap="none" dirty="0" smtClean="0">
                        <a:solidFill>
                          <a:srgbClr val="FF0000"/>
                        </a:solidFill>
                        <a:effectLst/>
                        <a:latin typeface="Calibri"/>
                        <a:ea typeface="Calibri"/>
                        <a:cs typeface="Calibri"/>
                        <a:sym typeface="Arial"/>
                      </a:endParaRPr>
                    </a:p>
                    <a:p>
                      <a:pPr lvl="0"/>
                      <a:r>
                        <a:rPr lang="en-US" sz="1400" b="0" i="0" u="none" strike="noStrike" cap="none" dirty="0" smtClean="0">
                          <a:solidFill>
                            <a:srgbClr val="FF0000"/>
                          </a:solidFill>
                          <a:effectLst/>
                          <a:latin typeface="Calibri"/>
                          <a:ea typeface="Calibri"/>
                          <a:cs typeface="Calibri"/>
                          <a:sym typeface="Arial"/>
                        </a:rPr>
                        <a:t>To</a:t>
                      </a:r>
                      <a:r>
                        <a:rPr lang="en-US" sz="1400" b="0" i="0" u="none" strike="noStrike" cap="none" baseline="0" dirty="0" smtClean="0">
                          <a:solidFill>
                            <a:srgbClr val="FF0000"/>
                          </a:solidFill>
                          <a:effectLst/>
                          <a:latin typeface="Calibri"/>
                          <a:ea typeface="Calibri"/>
                          <a:cs typeface="Calibri"/>
                          <a:sym typeface="Arial"/>
                        </a:rPr>
                        <a:t> know that i</a:t>
                      </a:r>
                      <a:r>
                        <a:rPr lang="en-US" sz="1400" b="0" i="0" u="none" strike="noStrike" cap="none" dirty="0" smtClean="0">
                          <a:solidFill>
                            <a:srgbClr val="FF0000"/>
                          </a:solidFill>
                          <a:effectLst/>
                          <a:latin typeface="Calibri"/>
                          <a:ea typeface="Calibri"/>
                          <a:cs typeface="Calibri"/>
                          <a:sym typeface="Arial"/>
                        </a:rPr>
                        <a:t>n the 1950s, people also began to get more holiday time from work.</a:t>
                      </a:r>
                    </a:p>
                    <a:p>
                      <a:pPr lvl="0"/>
                      <a:endParaRPr lang="en-GB" sz="1400" b="0" i="0" u="none" strike="noStrike" cap="none" dirty="0" smtClean="0">
                        <a:solidFill>
                          <a:srgbClr val="FF0000"/>
                        </a:solidFill>
                        <a:effectLst/>
                        <a:latin typeface="Calibri"/>
                        <a:ea typeface="Calibri"/>
                        <a:cs typeface="Calibri"/>
                        <a:sym typeface="Arial"/>
                      </a:endParaRPr>
                    </a:p>
                    <a:p>
                      <a:pPr lvl="0"/>
                      <a:r>
                        <a:rPr lang="en-US" sz="1400" b="0" i="0" u="none" strike="noStrike" cap="none" dirty="0" smtClean="0">
                          <a:solidFill>
                            <a:srgbClr val="00B050"/>
                          </a:solidFill>
                          <a:effectLst/>
                          <a:latin typeface="Calibri"/>
                          <a:ea typeface="Calibri"/>
                          <a:cs typeface="Calibri"/>
                          <a:sym typeface="Arial"/>
                        </a:rPr>
                        <a:t>People travelled to the seaside by train or coach. A few people used a car. </a:t>
                      </a:r>
                      <a:endParaRPr lang="en-GB" sz="1400" b="0" i="0" u="none" strike="noStrike" cap="none" dirty="0" smtClean="0">
                        <a:solidFill>
                          <a:srgbClr val="00B050"/>
                        </a:solidFill>
                        <a:effectLst/>
                        <a:latin typeface="Calibri"/>
                        <a:ea typeface="Calibri"/>
                        <a:cs typeface="Calibri"/>
                        <a:sym typeface="Arial"/>
                      </a:endParaRPr>
                    </a:p>
                    <a:p>
                      <a:pPr lvl="0"/>
                      <a:r>
                        <a:rPr lang="en-US" sz="1400" b="0" i="0" u="none" strike="noStrike" cap="none" dirty="0" smtClean="0">
                          <a:solidFill>
                            <a:srgbClr val="00B050"/>
                          </a:solidFill>
                          <a:effectLst/>
                          <a:latin typeface="Calibri"/>
                          <a:ea typeface="Calibri"/>
                          <a:cs typeface="Calibri"/>
                          <a:sym typeface="Arial"/>
                        </a:rPr>
                        <a:t>Most people went on holiday in the United Kingdom. Some went to holiday </a:t>
                      </a:r>
                      <a:r>
                        <a:rPr lang="en-US" sz="1400" b="1" i="0" u="none" strike="noStrike" cap="none" dirty="0" smtClean="0">
                          <a:solidFill>
                            <a:srgbClr val="00B050"/>
                          </a:solidFill>
                          <a:effectLst/>
                          <a:latin typeface="Calibri"/>
                          <a:ea typeface="Calibri"/>
                          <a:cs typeface="Calibri"/>
                          <a:sym typeface="Arial"/>
                        </a:rPr>
                        <a:t>resorts</a:t>
                      </a:r>
                      <a:r>
                        <a:rPr lang="en-US" sz="1400" b="0" i="0" u="none" strike="noStrike" cap="none" dirty="0" smtClean="0">
                          <a:solidFill>
                            <a:srgbClr val="00B050"/>
                          </a:solidFill>
                          <a:effectLst/>
                          <a:latin typeface="Calibri"/>
                          <a:ea typeface="Calibri"/>
                          <a:cs typeface="Calibri"/>
                          <a:sym typeface="Arial"/>
                        </a:rPr>
                        <a:t> such as </a:t>
                      </a:r>
                      <a:r>
                        <a:rPr lang="en-US" sz="1400" b="0" i="0" u="none" strike="noStrike" cap="none" dirty="0" err="1" smtClean="0">
                          <a:solidFill>
                            <a:srgbClr val="00B050"/>
                          </a:solidFill>
                          <a:effectLst/>
                          <a:latin typeface="Calibri"/>
                          <a:ea typeface="Calibri"/>
                          <a:cs typeface="Calibri"/>
                          <a:sym typeface="Arial"/>
                        </a:rPr>
                        <a:t>Butlins</a:t>
                      </a:r>
                      <a:r>
                        <a:rPr lang="en-US" sz="1400" b="0" i="0" u="none" strike="noStrike" cap="none" dirty="0" smtClean="0">
                          <a:solidFill>
                            <a:srgbClr val="00B050"/>
                          </a:solidFill>
                          <a:effectLst/>
                          <a:latin typeface="Calibri"/>
                          <a:ea typeface="Calibri"/>
                          <a:cs typeface="Calibri"/>
                          <a:sym typeface="Arial"/>
                        </a:rPr>
                        <a:t> or </a:t>
                      </a:r>
                      <a:r>
                        <a:rPr lang="en-US" sz="1400" b="0" i="0" u="none" strike="noStrike" cap="none" dirty="0" err="1" smtClean="0">
                          <a:solidFill>
                            <a:srgbClr val="00B050"/>
                          </a:solidFill>
                          <a:effectLst/>
                          <a:latin typeface="Calibri"/>
                          <a:ea typeface="Calibri"/>
                          <a:cs typeface="Calibri"/>
                          <a:sym typeface="Arial"/>
                        </a:rPr>
                        <a:t>Pontins</a:t>
                      </a:r>
                      <a:r>
                        <a:rPr lang="en-US" sz="1400" b="0" i="0" u="none" strike="noStrike" cap="none" dirty="0" smtClean="0">
                          <a:solidFill>
                            <a:srgbClr val="00B050"/>
                          </a:solidFill>
                          <a:effectLst/>
                          <a:latin typeface="Calibri"/>
                          <a:ea typeface="Calibri"/>
                          <a:cs typeface="Calibri"/>
                          <a:sym typeface="Arial"/>
                        </a:rPr>
                        <a:t>.</a:t>
                      </a:r>
                    </a:p>
                    <a:p>
                      <a:pPr lvl="0"/>
                      <a:endParaRPr lang="en-GB" sz="1400" b="0" i="0" u="none" strike="noStrike" cap="none" dirty="0" smtClean="0">
                        <a:solidFill>
                          <a:srgbClr val="FF3399"/>
                        </a:solidFill>
                        <a:effectLst/>
                        <a:latin typeface="Calibri"/>
                        <a:ea typeface="Calibri"/>
                        <a:cs typeface="Calibri"/>
                        <a:sym typeface="Arial"/>
                      </a:endParaRPr>
                    </a:p>
                    <a:p>
                      <a:pPr lvl="0"/>
                      <a:r>
                        <a:rPr lang="en-US" sz="1400" b="0" i="0" u="none" strike="noStrike" cap="none" dirty="0" smtClean="0">
                          <a:solidFill>
                            <a:srgbClr val="0070C0"/>
                          </a:solidFill>
                          <a:effectLst/>
                          <a:latin typeface="Calibri"/>
                          <a:ea typeface="Calibri"/>
                          <a:cs typeface="Calibri"/>
                          <a:sym typeface="Arial"/>
                        </a:rPr>
                        <a:t>To know that some things about holidays are the </a:t>
                      </a:r>
                      <a:r>
                        <a:rPr lang="en-US" sz="1400" b="1" i="0" u="none" strike="noStrike" cap="none" dirty="0" smtClean="0">
                          <a:solidFill>
                            <a:srgbClr val="0070C0"/>
                          </a:solidFill>
                          <a:effectLst/>
                          <a:latin typeface="Calibri"/>
                          <a:ea typeface="Calibri"/>
                          <a:cs typeface="Calibri"/>
                          <a:sym typeface="Arial"/>
                        </a:rPr>
                        <a:t>same</a:t>
                      </a:r>
                      <a:r>
                        <a:rPr lang="en-US" sz="1400" b="0" i="0" u="none" strike="noStrike" cap="none" dirty="0" smtClean="0">
                          <a:solidFill>
                            <a:srgbClr val="0070C0"/>
                          </a:solidFill>
                          <a:effectLst/>
                          <a:latin typeface="Calibri"/>
                          <a:ea typeface="Calibri"/>
                          <a:cs typeface="Calibri"/>
                          <a:sym typeface="Arial"/>
                        </a:rPr>
                        <a:t> and some are </a:t>
                      </a:r>
                      <a:r>
                        <a:rPr lang="en-US" sz="1400" b="1" i="0" u="none" strike="noStrike" cap="none" dirty="0" smtClean="0">
                          <a:solidFill>
                            <a:srgbClr val="0070C0"/>
                          </a:solidFill>
                          <a:effectLst/>
                          <a:latin typeface="Calibri"/>
                          <a:ea typeface="Calibri"/>
                          <a:cs typeface="Calibri"/>
                          <a:sym typeface="Arial"/>
                        </a:rPr>
                        <a:t>different </a:t>
                      </a:r>
                      <a:r>
                        <a:rPr lang="en-US" sz="1400" b="0" i="0" u="none" strike="noStrike" cap="none" dirty="0" smtClean="0">
                          <a:solidFill>
                            <a:srgbClr val="0070C0"/>
                          </a:solidFill>
                          <a:effectLst/>
                          <a:latin typeface="Calibri"/>
                          <a:ea typeface="Calibri"/>
                          <a:cs typeface="Calibri"/>
                          <a:sym typeface="Arial"/>
                        </a:rPr>
                        <a:t>from the past.</a:t>
                      </a:r>
                      <a:endParaRPr lang="en-GB" sz="1400" b="0" i="0" u="none" strike="noStrike" cap="none" dirty="0" smtClean="0">
                        <a:solidFill>
                          <a:srgbClr val="0070C0"/>
                        </a:solidFill>
                        <a:effectLst/>
                        <a:latin typeface="Calibri"/>
                        <a:ea typeface="Calibri"/>
                        <a:cs typeface="Calibri"/>
                        <a:sym typeface="Arial"/>
                      </a:endParaRPr>
                    </a:p>
                    <a:p>
                      <a:pPr lvl="0"/>
                      <a:r>
                        <a:rPr lang="en-US" sz="1400" b="0" i="0" u="none" strike="noStrike" cap="none" dirty="0" smtClean="0">
                          <a:solidFill>
                            <a:srgbClr val="0070C0"/>
                          </a:solidFill>
                          <a:effectLst/>
                          <a:latin typeface="Calibri"/>
                          <a:ea typeface="Calibri"/>
                          <a:cs typeface="Calibri"/>
                          <a:sym typeface="Arial"/>
                        </a:rPr>
                        <a:t>To</a:t>
                      </a:r>
                      <a:r>
                        <a:rPr lang="en-US" sz="1400" b="0" i="0" u="none" strike="noStrike" cap="none" baseline="0" dirty="0" smtClean="0">
                          <a:solidFill>
                            <a:srgbClr val="0070C0"/>
                          </a:solidFill>
                          <a:effectLst/>
                          <a:latin typeface="Calibri"/>
                          <a:ea typeface="Calibri"/>
                          <a:cs typeface="Calibri"/>
                          <a:sym typeface="Arial"/>
                        </a:rPr>
                        <a:t> know that n</a:t>
                      </a:r>
                      <a:r>
                        <a:rPr lang="en-US" sz="1400" b="0" i="0" u="none" strike="noStrike" cap="none" dirty="0" smtClean="0">
                          <a:solidFill>
                            <a:srgbClr val="0070C0"/>
                          </a:solidFill>
                          <a:effectLst/>
                          <a:latin typeface="Calibri"/>
                          <a:ea typeface="Calibri"/>
                          <a:cs typeface="Calibri"/>
                          <a:sym typeface="Arial"/>
                        </a:rPr>
                        <a:t>ot everyone went to the seaside. Some people went camping in the countryside and some people stayed at home. </a:t>
                      </a:r>
                    </a:p>
                    <a:p>
                      <a:pPr lvl="0"/>
                      <a:endParaRPr lang="en-GB" sz="1400" b="0" i="0" u="none" strike="noStrike" cap="none" dirty="0" smtClean="0">
                        <a:solidFill>
                          <a:srgbClr val="0070C0"/>
                        </a:solidFill>
                        <a:effectLst/>
                        <a:latin typeface="Calibri"/>
                        <a:ea typeface="Calibri"/>
                        <a:cs typeface="Calibri"/>
                        <a:sym typeface="Arial"/>
                      </a:endParaRPr>
                    </a:p>
                    <a:p>
                      <a:pPr lvl="0"/>
                      <a:r>
                        <a:rPr lang="en-US" sz="1400" b="0" i="0" u="none" strike="noStrike" cap="none" dirty="0" smtClean="0">
                          <a:solidFill>
                            <a:srgbClr val="FF3399"/>
                          </a:solidFill>
                          <a:effectLst/>
                          <a:latin typeface="Calibri"/>
                          <a:ea typeface="Calibri"/>
                          <a:cs typeface="Calibri"/>
                          <a:sym typeface="Arial"/>
                        </a:rPr>
                        <a:t>To know that we can find out about the past by looking at postcards sent to friends and family.</a:t>
                      </a:r>
                    </a:p>
                    <a:p>
                      <a:pPr lvl="0"/>
                      <a:endParaRPr lang="en-US" sz="1400" b="0" i="0" u="none" strike="noStrike" cap="none" dirty="0" smtClean="0">
                        <a:solidFill>
                          <a:srgbClr val="FF0000"/>
                        </a:solidFill>
                        <a:effectLst/>
                        <a:latin typeface="Calibri"/>
                        <a:ea typeface="Calibri"/>
                        <a:cs typeface="Calibri"/>
                        <a:sym typeface="Arial"/>
                      </a:endParaRPr>
                    </a:p>
                    <a:p>
                      <a:pPr lvl="0"/>
                      <a:endParaRPr lang="en-GB" sz="1400" b="0" i="0" u="none" strike="noStrike" cap="none" dirty="0" smtClean="0">
                        <a:solidFill>
                          <a:srgbClr val="FF0000"/>
                        </a:solidFill>
                        <a:effectLst/>
                        <a:latin typeface="Calibri"/>
                        <a:ea typeface="Calibri"/>
                        <a:cs typeface="Calibri"/>
                        <a:sym typeface="Arial"/>
                      </a:endParaRPr>
                    </a:p>
                    <a:p>
                      <a:pPr lvl="0"/>
                      <a:r>
                        <a:rPr lang="en-US" sz="1400" b="0" i="0" u="none" strike="noStrike" cap="none" dirty="0" smtClean="0">
                          <a:solidFill>
                            <a:srgbClr val="FFC000"/>
                          </a:solidFill>
                          <a:effectLst/>
                          <a:latin typeface="Calibri"/>
                          <a:ea typeface="Calibri"/>
                          <a:cs typeface="Calibri"/>
                          <a:sym typeface="Arial"/>
                        </a:rPr>
                        <a:t>To know that we</a:t>
                      </a:r>
                      <a:r>
                        <a:rPr lang="en-US" sz="1400" b="0" i="0" u="none" strike="noStrike" cap="none" baseline="0" dirty="0" smtClean="0">
                          <a:solidFill>
                            <a:srgbClr val="FFC000"/>
                          </a:solidFill>
                          <a:effectLst/>
                          <a:latin typeface="Calibri"/>
                          <a:ea typeface="Calibri"/>
                          <a:cs typeface="Calibri"/>
                          <a:sym typeface="Arial"/>
                        </a:rPr>
                        <a:t> </a:t>
                      </a:r>
                      <a:r>
                        <a:rPr lang="en-US" sz="1400" b="0" i="0" u="none" strike="noStrike" cap="none" dirty="0" err="1" smtClean="0">
                          <a:solidFill>
                            <a:srgbClr val="FFC000"/>
                          </a:solidFill>
                          <a:effectLst/>
                          <a:latin typeface="Calibri"/>
                          <a:ea typeface="Calibri"/>
                          <a:cs typeface="Calibri"/>
                          <a:sym typeface="Arial"/>
                        </a:rPr>
                        <a:t>we</a:t>
                      </a:r>
                      <a:r>
                        <a:rPr lang="en-US" sz="1400" b="0" i="0" u="none" strike="noStrike" cap="none" dirty="0" smtClean="0">
                          <a:solidFill>
                            <a:srgbClr val="FFC000"/>
                          </a:solidFill>
                          <a:effectLst/>
                          <a:latin typeface="Calibri"/>
                          <a:ea typeface="Calibri"/>
                          <a:cs typeface="Calibri"/>
                          <a:sym typeface="Arial"/>
                        </a:rPr>
                        <a:t> can look at objects people have brought back from their holiday, called ‘</a:t>
                      </a:r>
                      <a:r>
                        <a:rPr lang="en-US" sz="1400" b="1" i="0" u="none" strike="noStrike" cap="none" dirty="0" smtClean="0">
                          <a:solidFill>
                            <a:srgbClr val="FFC000"/>
                          </a:solidFill>
                          <a:effectLst/>
                          <a:latin typeface="Calibri"/>
                          <a:ea typeface="Calibri"/>
                          <a:cs typeface="Calibri"/>
                          <a:sym typeface="Arial"/>
                        </a:rPr>
                        <a:t>souvenirs</a:t>
                      </a:r>
                      <a:r>
                        <a:rPr lang="en-US" sz="1400" b="0" i="0" u="none" strike="noStrike" cap="none" dirty="0" smtClean="0">
                          <a:solidFill>
                            <a:srgbClr val="FFC000"/>
                          </a:solidFill>
                          <a:effectLst/>
                          <a:latin typeface="Calibri"/>
                          <a:ea typeface="Calibri"/>
                          <a:cs typeface="Calibri"/>
                          <a:sym typeface="Arial"/>
                        </a:rPr>
                        <a:t>’. </a:t>
                      </a:r>
                    </a:p>
                    <a:p>
                      <a:pPr lvl="0"/>
                      <a:endParaRPr lang="en-GB" sz="1400" b="0" i="0" u="none" strike="noStrike" cap="none" dirty="0" smtClean="0">
                        <a:solidFill>
                          <a:srgbClr val="FF0000"/>
                        </a:solidFill>
                        <a:effectLst/>
                        <a:latin typeface="Calibri"/>
                        <a:ea typeface="Calibri"/>
                        <a:cs typeface="Calibri"/>
                        <a:sym typeface="Arial"/>
                      </a:endParaRPr>
                    </a:p>
                    <a:p>
                      <a:pPr marL="0" marR="0" lvl="0" indent="0" algn="l" rtl="0">
                        <a:spcBef>
                          <a:spcPts val="0"/>
                        </a:spcBef>
                        <a:spcAft>
                          <a:spcPts val="0"/>
                        </a:spcAft>
                        <a:buNone/>
                      </a:pPr>
                      <a:endParaRPr sz="1000" dirty="0">
                        <a:solidFill>
                          <a:srgbClr val="FF0000"/>
                        </a:solidFill>
                      </a:endParaRPr>
                    </a:p>
                  </a:txBody>
                  <a:tcPr marL="91450" marR="91450" marT="45725" marB="45725"/>
                </a:tc>
                <a:tc rowSpan="7" hMerge="1">
                  <a:txBody>
                    <a:bodyPr/>
                    <a:lstStyle/>
                    <a:p>
                      <a:endParaRPr lang="en-US"/>
                    </a:p>
                  </a:txBody>
                  <a:tcPr/>
                </a:tc>
                <a:tc rowSpan="7" hMerge="1">
                  <a:txBody>
                    <a:bodyPr/>
                    <a:lstStyle/>
                    <a:p>
                      <a:endParaRPr lang="en-US"/>
                    </a:p>
                  </a:txBody>
                  <a:tcPr/>
                </a:tc>
                <a:tc rowSpan="7" hMerge="1">
                  <a:txBody>
                    <a:bodyPr/>
                    <a:lstStyle/>
                    <a:p>
                      <a:endParaRPr lang="en-US"/>
                    </a:p>
                  </a:txBody>
                  <a:tcPr/>
                </a:tc>
                <a:tc gridSpan="2">
                  <a:txBody>
                    <a:bodyPr/>
                    <a:lstStyle/>
                    <a:p>
                      <a:pPr marL="0" marR="0" lvl="0" indent="0" algn="l" rtl="0">
                        <a:spcBef>
                          <a:spcPts val="0"/>
                        </a:spcBef>
                        <a:spcAft>
                          <a:spcPts val="0"/>
                        </a:spcAft>
                        <a:buNone/>
                      </a:pPr>
                      <a:r>
                        <a:rPr lang="en-GB" sz="1100" dirty="0" smtClean="0"/>
                        <a:t>Holiday, recent past, twentieth century, seaside resort, accommodation, leisure, souvenir, bank holiday, recent past, infer, promenade, entertainment, deckchair, pier, Punch and Judy, bandstand, seawall, value, fiction, fact, research, continuity, change, same, different, tourist, tourism, anachronism, reconstruction, modern, interpretation.</a:t>
                      </a:r>
                    </a:p>
                    <a:p>
                      <a:r>
                        <a:rPr lang="en-US" sz="1400" b="1" i="0" u="none" strike="noStrike" cap="none" dirty="0" smtClean="0">
                          <a:solidFill>
                            <a:schemeClr val="dk1"/>
                          </a:solidFill>
                          <a:effectLst/>
                          <a:latin typeface="Calibri"/>
                          <a:ea typeface="Calibri"/>
                          <a:cs typeface="Calibri"/>
                          <a:sym typeface="Arial"/>
                        </a:rPr>
                        <a:t>5 words to remember</a:t>
                      </a:r>
                      <a:endParaRPr lang="en-GB" sz="1400" b="0" i="0" u="none" strike="noStrike" cap="none" dirty="0" smtClean="0">
                        <a:solidFill>
                          <a:schemeClr val="dk1"/>
                        </a:solidFill>
                        <a:effectLst/>
                        <a:latin typeface="Calibri"/>
                        <a:ea typeface="Calibri"/>
                        <a:cs typeface="Calibri"/>
                        <a:sym typeface="Arial"/>
                      </a:endParaRPr>
                    </a:p>
                    <a:p>
                      <a:r>
                        <a:rPr lang="en-US" sz="1400" b="1" i="0" u="none" strike="noStrike" cap="none" dirty="0" smtClean="0">
                          <a:solidFill>
                            <a:schemeClr val="dk1"/>
                          </a:solidFill>
                          <a:effectLst/>
                          <a:latin typeface="Calibri"/>
                          <a:ea typeface="Calibri"/>
                          <a:cs typeface="Calibri"/>
                          <a:sym typeface="Arial"/>
                        </a:rPr>
                        <a:t>Different</a:t>
                      </a:r>
                      <a:r>
                        <a:rPr lang="en-GB" sz="1400" b="0" i="0" u="none" strike="noStrike" cap="none" dirty="0" smtClean="0">
                          <a:solidFill>
                            <a:schemeClr val="dk1"/>
                          </a:solidFill>
                          <a:effectLst/>
                          <a:latin typeface="Calibri"/>
                          <a:ea typeface="Calibri"/>
                          <a:cs typeface="Calibri"/>
                          <a:sym typeface="Arial"/>
                        </a:rPr>
                        <a:t>, </a:t>
                      </a:r>
                      <a:r>
                        <a:rPr lang="en-US" sz="1400" b="1" i="0" u="none" strike="noStrike" cap="none" dirty="0" smtClean="0">
                          <a:solidFill>
                            <a:schemeClr val="dk1"/>
                          </a:solidFill>
                          <a:effectLst/>
                          <a:latin typeface="Calibri"/>
                          <a:ea typeface="Calibri"/>
                          <a:cs typeface="Calibri"/>
                          <a:sym typeface="Arial"/>
                        </a:rPr>
                        <a:t>holidays</a:t>
                      </a:r>
                      <a:r>
                        <a:rPr lang="en-GB" sz="1400" b="0" i="0" u="none" strike="noStrike" cap="none" dirty="0" smtClean="0">
                          <a:solidFill>
                            <a:schemeClr val="dk1"/>
                          </a:solidFill>
                          <a:effectLst/>
                          <a:latin typeface="Calibri"/>
                          <a:ea typeface="Calibri"/>
                          <a:cs typeface="Calibri"/>
                          <a:sym typeface="Arial"/>
                        </a:rPr>
                        <a:t>,</a:t>
                      </a:r>
                      <a:r>
                        <a:rPr lang="en-GB" sz="1400" b="0" i="0" u="none" strike="noStrike" cap="none" baseline="0" dirty="0" smtClean="0">
                          <a:solidFill>
                            <a:schemeClr val="dk1"/>
                          </a:solidFill>
                          <a:effectLst/>
                          <a:latin typeface="Calibri"/>
                          <a:ea typeface="Calibri"/>
                          <a:cs typeface="Calibri"/>
                          <a:sym typeface="Arial"/>
                        </a:rPr>
                        <a:t> </a:t>
                      </a:r>
                      <a:r>
                        <a:rPr lang="en-US" sz="1400" b="1" i="0" u="none" strike="noStrike" cap="none" dirty="0" smtClean="0">
                          <a:solidFill>
                            <a:schemeClr val="dk1"/>
                          </a:solidFill>
                          <a:effectLst/>
                          <a:latin typeface="Calibri"/>
                          <a:ea typeface="Calibri"/>
                          <a:cs typeface="Calibri"/>
                          <a:sym typeface="Arial"/>
                        </a:rPr>
                        <a:t>resort</a:t>
                      </a:r>
                      <a:r>
                        <a:rPr lang="en-GB" sz="1400" b="0" i="0" u="none" strike="noStrike" cap="none" dirty="0" smtClean="0">
                          <a:solidFill>
                            <a:schemeClr val="dk1"/>
                          </a:solidFill>
                          <a:effectLst/>
                          <a:latin typeface="Calibri"/>
                          <a:ea typeface="Calibri"/>
                          <a:cs typeface="Calibri"/>
                          <a:sym typeface="Arial"/>
                        </a:rPr>
                        <a:t>,</a:t>
                      </a:r>
                      <a:r>
                        <a:rPr lang="en-GB" sz="1400" b="0" i="0" u="none" strike="noStrike" cap="none" baseline="0" dirty="0" smtClean="0">
                          <a:solidFill>
                            <a:schemeClr val="dk1"/>
                          </a:solidFill>
                          <a:effectLst/>
                          <a:latin typeface="Calibri"/>
                          <a:ea typeface="Calibri"/>
                          <a:cs typeface="Calibri"/>
                          <a:sym typeface="Arial"/>
                        </a:rPr>
                        <a:t> </a:t>
                      </a:r>
                      <a:r>
                        <a:rPr lang="en-US" sz="1400" b="1" i="0" u="none" strike="noStrike" cap="none" dirty="0" smtClean="0">
                          <a:solidFill>
                            <a:schemeClr val="dk1"/>
                          </a:solidFill>
                          <a:effectLst/>
                          <a:latin typeface="Calibri"/>
                          <a:ea typeface="Calibri"/>
                          <a:cs typeface="Calibri"/>
                          <a:sym typeface="Arial"/>
                        </a:rPr>
                        <a:t>same</a:t>
                      </a:r>
                      <a:r>
                        <a:rPr lang="en-GB" sz="1400" b="0" i="0" u="none" strike="noStrike" cap="none" baseline="0" dirty="0" smtClean="0">
                          <a:solidFill>
                            <a:schemeClr val="dk1"/>
                          </a:solidFill>
                          <a:effectLst/>
                          <a:latin typeface="Calibri"/>
                          <a:ea typeface="Calibri"/>
                          <a:cs typeface="Calibri"/>
                          <a:sym typeface="Arial"/>
                        </a:rPr>
                        <a:t> and </a:t>
                      </a:r>
                      <a:r>
                        <a:rPr lang="en-US" sz="1400" b="1" i="0" u="none" strike="noStrike" cap="none" dirty="0" smtClean="0">
                          <a:solidFill>
                            <a:schemeClr val="dk1"/>
                          </a:solidFill>
                          <a:effectLst/>
                          <a:latin typeface="Calibri"/>
                          <a:ea typeface="Calibri"/>
                          <a:cs typeface="Calibri"/>
                          <a:sym typeface="Arial"/>
                        </a:rPr>
                        <a:t>souvenir</a:t>
                      </a:r>
                      <a:endParaRPr lang="en-GB" sz="1400" b="0" i="0" u="none" strike="noStrike" cap="none" dirty="0" smtClean="0">
                        <a:solidFill>
                          <a:schemeClr val="dk1"/>
                        </a:solidFill>
                        <a:effectLst/>
                        <a:latin typeface="Calibri"/>
                        <a:ea typeface="Calibri"/>
                        <a:cs typeface="Calibri"/>
                        <a:sym typeface="Arial"/>
                      </a:endParaRPr>
                    </a:p>
                    <a:p>
                      <a:pPr marL="0" marR="0" lvl="0" indent="0" algn="l" rtl="0">
                        <a:spcBef>
                          <a:spcPts val="0"/>
                        </a:spcBef>
                        <a:spcAft>
                          <a:spcPts val="0"/>
                        </a:spcAft>
                        <a:buNone/>
                      </a:pPr>
                      <a:endParaRPr sz="1100" dirty="0"/>
                    </a:p>
                  </a:txBody>
                  <a:tcPr marL="91450" marR="91450" marT="45725" marB="45725"/>
                </a:tc>
                <a:tc hMerge="1">
                  <a:txBody>
                    <a:bodyPr/>
                    <a:lstStyle/>
                    <a:p>
                      <a:endParaRPr lang="en-US"/>
                    </a:p>
                  </a:txBody>
                  <a:tcPr/>
                </a:tc>
                <a:extLst>
                  <a:ext uri="{0D108BD9-81ED-4DB2-BD59-A6C34878D82A}">
                    <a16:rowId xmlns:a16="http://schemas.microsoft.com/office/drawing/2014/main" val="10001"/>
                  </a:ext>
                </a:extLst>
              </a:tr>
              <a:tr h="255825">
                <a:tc gridSpan="2" vMerge="1">
                  <a:txBody>
                    <a:bodyPr/>
                    <a:lstStyle/>
                    <a:p>
                      <a:endParaRPr lang="en-US"/>
                    </a:p>
                  </a:txBody>
                  <a:tcPr/>
                </a:tc>
                <a:tc hMerge="1" vMerge="1">
                  <a:txBody>
                    <a:bodyPr/>
                    <a:lstStyle/>
                    <a:p>
                      <a:endParaRPr lang="en-US"/>
                    </a:p>
                  </a:txBody>
                  <a:tcPr/>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marL="0" marR="0" lvl="0" indent="0" algn="l" rtl="0">
                        <a:spcBef>
                          <a:spcPts val="0"/>
                        </a:spcBef>
                        <a:spcAft>
                          <a:spcPts val="0"/>
                        </a:spcAft>
                        <a:buNone/>
                      </a:pPr>
                      <a:r>
                        <a:rPr lang="en-GB" sz="1100"/>
                        <a:t>Key Historians</a:t>
                      </a:r>
                      <a:endParaRPr sz="1100"/>
                    </a:p>
                  </a:txBody>
                  <a:tcPr marL="91450" marR="91450" marT="45725" marB="45725"/>
                </a:tc>
                <a:tc>
                  <a:txBody>
                    <a:bodyPr/>
                    <a:lstStyle/>
                    <a:p>
                      <a:pPr marL="0" marR="0" lvl="0" indent="0" algn="l" rtl="0">
                        <a:spcBef>
                          <a:spcPts val="0"/>
                        </a:spcBef>
                        <a:spcAft>
                          <a:spcPts val="0"/>
                        </a:spcAft>
                        <a:buNone/>
                      </a:pPr>
                      <a:r>
                        <a:rPr lang="en-GB" sz="1100"/>
                        <a:t>High quality texts </a:t>
                      </a:r>
                      <a:endParaRPr sz="1100"/>
                    </a:p>
                  </a:txBody>
                  <a:tcPr marL="91450" marR="91450" marT="45725" marB="45725"/>
                </a:tc>
                <a:extLst>
                  <a:ext uri="{0D108BD9-81ED-4DB2-BD59-A6C34878D82A}">
                    <a16:rowId xmlns:a16="http://schemas.microsoft.com/office/drawing/2014/main" val="10002"/>
                  </a:ext>
                </a:extLst>
              </a:tr>
              <a:tr h="1626800">
                <a:tc gridSpan="2" vMerge="1">
                  <a:txBody>
                    <a:bodyPr/>
                    <a:lstStyle/>
                    <a:p>
                      <a:endParaRPr lang="en-US"/>
                    </a:p>
                  </a:txBody>
                  <a:tcPr/>
                </a:tc>
                <a:tc hMerge="1" vMerge="1">
                  <a:txBody>
                    <a:bodyPr/>
                    <a:lstStyle/>
                    <a:p>
                      <a:endParaRPr lang="en-US"/>
                    </a:p>
                  </a:txBody>
                  <a:tcPr/>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marL="0" marR="0" lvl="0" indent="0" algn="l" rtl="0">
                        <a:spcBef>
                          <a:spcPts val="0"/>
                        </a:spcBef>
                        <a:spcAft>
                          <a:spcPts val="0"/>
                        </a:spcAft>
                        <a:buNone/>
                      </a:pPr>
                      <a:endParaRPr sz="1100"/>
                    </a:p>
                  </a:txBody>
                  <a:tcPr marL="91450" marR="91450" marT="45725" marB="45725"/>
                </a:tc>
                <a:tc>
                  <a:txBody>
                    <a:bodyPr/>
                    <a:lstStyle/>
                    <a:p>
                      <a:pPr marL="0" marR="0" lvl="0" indent="0" algn="l" rtl="0">
                        <a:spcBef>
                          <a:spcPts val="0"/>
                        </a:spcBef>
                        <a:spcAft>
                          <a:spcPts val="0"/>
                        </a:spcAft>
                        <a:buNone/>
                      </a:pPr>
                      <a:r>
                        <a:rPr lang="en-GB" sz="1100" dirty="0" smtClean="0"/>
                        <a:t>Lucy and Tom at the Seaside by Shirley Hughes • Seaside Holidays Then and Now by Clare </a:t>
                      </a:r>
                      <a:r>
                        <a:rPr lang="en-GB" sz="1100" dirty="0" err="1" smtClean="0"/>
                        <a:t>Hibbert</a:t>
                      </a:r>
                      <a:endParaRPr sz="1100" dirty="0"/>
                    </a:p>
                  </a:txBody>
                  <a:tcPr marL="91450" marR="91450" marT="45725" marB="45725"/>
                </a:tc>
                <a:extLst>
                  <a:ext uri="{0D108BD9-81ED-4DB2-BD59-A6C34878D82A}">
                    <a16:rowId xmlns:a16="http://schemas.microsoft.com/office/drawing/2014/main" val="10003"/>
                  </a:ext>
                </a:extLst>
              </a:tr>
              <a:tr h="255825">
                <a:tc gridSpan="2">
                  <a:txBody>
                    <a:bodyPr/>
                    <a:lstStyle/>
                    <a:p>
                      <a:pPr marL="0" marR="0" lvl="0" indent="0" algn="ctr" rtl="0">
                        <a:spcBef>
                          <a:spcPts val="0"/>
                        </a:spcBef>
                        <a:spcAft>
                          <a:spcPts val="0"/>
                        </a:spcAft>
                        <a:buNone/>
                      </a:pPr>
                      <a:r>
                        <a:rPr lang="en-GB" sz="1100"/>
                        <a:t>Prior Learning</a:t>
                      </a:r>
                      <a:endParaRPr sz="1100"/>
                    </a:p>
                  </a:txBody>
                  <a:tcPr marL="91450" marR="91450" marT="45725" marB="45725"/>
                </a:tc>
                <a:tc hMerge="1">
                  <a:txBody>
                    <a:bodyPr/>
                    <a:lstStyle/>
                    <a:p>
                      <a:endParaRPr lang="en-US"/>
                    </a:p>
                  </a:txBody>
                  <a:tcPr/>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gridSpan="2">
                  <a:txBody>
                    <a:bodyPr/>
                    <a:lstStyle/>
                    <a:p>
                      <a:pPr marL="0" marR="0" lvl="0" indent="0" algn="ctr" rtl="0">
                        <a:spcBef>
                          <a:spcPts val="0"/>
                        </a:spcBef>
                        <a:spcAft>
                          <a:spcPts val="0"/>
                        </a:spcAft>
                        <a:buNone/>
                      </a:pPr>
                      <a:r>
                        <a:rPr lang="en-GB" sz="1100"/>
                        <a:t>Disciplinary Knowledge</a:t>
                      </a:r>
                      <a:endParaRPr sz="1100"/>
                    </a:p>
                  </a:txBody>
                  <a:tcPr marL="91450" marR="91450" marT="45725" marB="45725"/>
                </a:tc>
                <a:tc hMerge="1">
                  <a:txBody>
                    <a:bodyPr/>
                    <a:lstStyle/>
                    <a:p>
                      <a:endParaRPr lang="en-US"/>
                    </a:p>
                  </a:txBody>
                  <a:tcPr/>
                </a:tc>
                <a:extLst>
                  <a:ext uri="{0D108BD9-81ED-4DB2-BD59-A6C34878D82A}">
                    <a16:rowId xmlns:a16="http://schemas.microsoft.com/office/drawing/2014/main" val="10004"/>
                  </a:ext>
                </a:extLst>
              </a:tr>
              <a:tr h="831950">
                <a:tc gridSpan="2">
                  <a:txBody>
                    <a:bodyPr/>
                    <a:lstStyle/>
                    <a:p>
                      <a:pPr marL="0" marR="0" lvl="0" indent="0" algn="l" rtl="0">
                        <a:spcBef>
                          <a:spcPts val="0"/>
                        </a:spcBef>
                        <a:spcAft>
                          <a:spcPts val="0"/>
                        </a:spcAft>
                        <a:buNone/>
                      </a:pPr>
                      <a:r>
                        <a:rPr lang="en-GB" sz="1100" dirty="0" smtClean="0"/>
                        <a:t>Year One: My Family History</a:t>
                      </a:r>
                      <a:r>
                        <a:rPr lang="en-GB" sz="1100" baseline="0" dirty="0" smtClean="0"/>
                        <a:t> </a:t>
                      </a:r>
                      <a:endParaRPr sz="1100" dirty="0"/>
                    </a:p>
                  </a:txBody>
                  <a:tcPr marL="91450" marR="91450" marT="45725" marB="45725"/>
                </a:tc>
                <a:tc hMerge="1">
                  <a:txBody>
                    <a:bodyPr/>
                    <a:lstStyle/>
                    <a:p>
                      <a:endParaRPr lang="en-US"/>
                    </a:p>
                  </a:txBody>
                  <a:tcPr/>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rowSpan="3" gridSpan="2">
                  <a:txBody>
                    <a:bodyPr/>
                    <a:lstStyle/>
                    <a:p>
                      <a:pPr marL="0" marR="0" lvl="0" indent="0" algn="l" rtl="0">
                        <a:spcBef>
                          <a:spcPts val="0"/>
                        </a:spcBef>
                        <a:spcAft>
                          <a:spcPts val="0"/>
                        </a:spcAft>
                        <a:buNone/>
                      </a:pPr>
                      <a:r>
                        <a:rPr lang="en-GB" sz="1100" dirty="0" smtClean="0"/>
                        <a:t>• learn about changes within living memory • understand historical concepts such as continuity and change, similarity and difference • ask historically valid questions • identify similarities and differences between ways of life in different periods • ask and answer questions • understand some of the ways in which we find out about the past • identify different ways in which the past is represented • use a wide range of everyday historical terms • use parts of stories and other sources to show they know and understand key features of events • use sources to show they know and understand the past • suggest reasons why changes took place.</a:t>
                      </a:r>
                      <a:endParaRPr sz="1100" dirty="0"/>
                    </a:p>
                  </a:txBody>
                  <a:tcPr marL="91450" marR="91450" marT="45725" marB="45725"/>
                </a:tc>
                <a:tc rowSpan="3" hMerge="1">
                  <a:txBody>
                    <a:bodyPr/>
                    <a:lstStyle/>
                    <a:p>
                      <a:endParaRPr lang="en-US"/>
                    </a:p>
                  </a:txBody>
                  <a:tcPr/>
                </a:tc>
                <a:extLst>
                  <a:ext uri="{0D108BD9-81ED-4DB2-BD59-A6C34878D82A}">
                    <a16:rowId xmlns:a16="http://schemas.microsoft.com/office/drawing/2014/main" val="10005"/>
                  </a:ext>
                </a:extLst>
              </a:tr>
              <a:tr h="221925">
                <a:tc gridSpan="2">
                  <a:txBody>
                    <a:bodyPr/>
                    <a:lstStyle/>
                    <a:p>
                      <a:pPr marL="0" marR="0" lvl="0" indent="0" algn="ctr" rtl="0">
                        <a:spcBef>
                          <a:spcPts val="0"/>
                        </a:spcBef>
                        <a:spcAft>
                          <a:spcPts val="0"/>
                        </a:spcAft>
                        <a:buNone/>
                      </a:pPr>
                      <a:r>
                        <a:rPr lang="en-GB" sz="1100"/>
                        <a:t>Future Learning</a:t>
                      </a:r>
                      <a:endParaRPr/>
                    </a:p>
                  </a:txBody>
                  <a:tcPr marL="91450" marR="91450" marT="45725" marB="45725"/>
                </a:tc>
                <a:tc hMerge="1">
                  <a:txBody>
                    <a:bodyPr/>
                    <a:lstStyle/>
                    <a:p>
                      <a:endParaRPr lang="en-US"/>
                    </a:p>
                  </a:txBody>
                  <a:tcPr/>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gridSpan="2"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0006"/>
                  </a:ext>
                </a:extLst>
              </a:tr>
              <a:tr h="685425">
                <a:tc gridSpan="2">
                  <a:txBody>
                    <a:bodyPr/>
                    <a:lstStyle/>
                    <a:p>
                      <a:pPr marL="0" marR="0" lvl="0" indent="0" algn="l" rtl="0">
                        <a:spcBef>
                          <a:spcPts val="0"/>
                        </a:spcBef>
                        <a:spcAft>
                          <a:spcPts val="0"/>
                        </a:spcAft>
                        <a:buNone/>
                      </a:pPr>
                      <a:endParaRPr dirty="0"/>
                    </a:p>
                  </a:txBody>
                  <a:tcPr marL="91450" marR="91450" marT="45725" marB="45725"/>
                </a:tc>
                <a:tc hMerge="1">
                  <a:txBody>
                    <a:bodyPr/>
                    <a:lstStyle/>
                    <a:p>
                      <a:endParaRPr lang="en-US"/>
                    </a:p>
                  </a:txBody>
                  <a:tcPr/>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gridSpan="2"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0007"/>
                  </a:ext>
                </a:extLst>
              </a:tr>
              <a:tr h="325025">
                <a:tc gridSpan="8">
                  <a:txBody>
                    <a:bodyPr/>
                    <a:lstStyle/>
                    <a:p>
                      <a:pPr marL="0" marR="0" lvl="0" indent="0" algn="ctr" rtl="0">
                        <a:spcBef>
                          <a:spcPts val="0"/>
                        </a:spcBef>
                        <a:spcAft>
                          <a:spcPts val="0"/>
                        </a:spcAft>
                        <a:buNone/>
                      </a:pPr>
                      <a:r>
                        <a:rPr lang="en-GB" sz="1100"/>
                        <a:t>Teaching Ideas</a:t>
                      </a:r>
                      <a:endParaRPr sz="1100"/>
                    </a:p>
                  </a:txBody>
                  <a:tcPr marL="91450" marR="91450" marT="45725" marB="45725"/>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504300">
                <a:tc>
                  <a:txBody>
                    <a:bodyPr/>
                    <a:lstStyle/>
                    <a:p>
                      <a:pPr marL="0" marR="0" lvl="0" indent="0" algn="l" rtl="0">
                        <a:spcBef>
                          <a:spcPts val="0"/>
                        </a:spcBef>
                        <a:spcAft>
                          <a:spcPts val="0"/>
                        </a:spcAft>
                        <a:buNone/>
                      </a:pPr>
                      <a:r>
                        <a:rPr lang="en-GB" sz="1600"/>
                        <a:t>Week One</a:t>
                      </a:r>
                      <a:endParaRPr sz="1600"/>
                    </a:p>
                  </a:txBody>
                  <a:tcPr marL="91450" marR="91450" marT="45725" marB="45725"/>
                </a:tc>
                <a:tc gridSpan="2">
                  <a:txBody>
                    <a:bodyPr/>
                    <a:lstStyle/>
                    <a:p>
                      <a:pPr marL="0" marR="0" lvl="0" indent="0" algn="l" rtl="0">
                        <a:spcBef>
                          <a:spcPts val="0"/>
                        </a:spcBef>
                        <a:spcAft>
                          <a:spcPts val="0"/>
                        </a:spcAft>
                        <a:buNone/>
                      </a:pPr>
                      <a:r>
                        <a:rPr lang="en-GB" sz="1600"/>
                        <a:t>Week Two</a:t>
                      </a:r>
                      <a:endParaRPr sz="1600"/>
                    </a:p>
                  </a:txBody>
                  <a:tcPr marL="91450" marR="91450" marT="45725" marB="45725"/>
                </a:tc>
                <a:tc hMerge="1">
                  <a:txBody>
                    <a:bodyPr/>
                    <a:lstStyle/>
                    <a:p>
                      <a:endParaRPr lang="en-US"/>
                    </a:p>
                  </a:txBody>
                  <a:tcPr/>
                </a:tc>
                <a:tc>
                  <a:txBody>
                    <a:bodyPr/>
                    <a:lstStyle/>
                    <a:p>
                      <a:pPr marL="0" marR="0" lvl="0" indent="0" algn="l" rtl="0">
                        <a:spcBef>
                          <a:spcPts val="0"/>
                        </a:spcBef>
                        <a:spcAft>
                          <a:spcPts val="0"/>
                        </a:spcAft>
                        <a:buNone/>
                      </a:pPr>
                      <a:r>
                        <a:rPr lang="en-GB" sz="1600"/>
                        <a:t>Week Three</a:t>
                      </a:r>
                      <a:endParaRPr sz="1600"/>
                    </a:p>
                  </a:txBody>
                  <a:tcPr marL="91450" marR="91450" marT="45725" marB="45725"/>
                </a:tc>
                <a:tc>
                  <a:txBody>
                    <a:bodyPr/>
                    <a:lstStyle/>
                    <a:p>
                      <a:pPr marL="0" marR="0" lvl="0" indent="0" algn="ctr" rtl="0">
                        <a:spcBef>
                          <a:spcPts val="0"/>
                        </a:spcBef>
                        <a:spcAft>
                          <a:spcPts val="0"/>
                        </a:spcAft>
                        <a:buNone/>
                      </a:pPr>
                      <a:r>
                        <a:rPr lang="en-GB" sz="1600"/>
                        <a:t>Week Four</a:t>
                      </a:r>
                      <a:endParaRPr sz="1600"/>
                    </a:p>
                  </a:txBody>
                  <a:tcPr marL="91450" marR="91450" marT="45725" marB="45725"/>
                </a:tc>
                <a:tc gridSpan="2">
                  <a:txBody>
                    <a:bodyPr/>
                    <a:lstStyle/>
                    <a:p>
                      <a:pPr marL="0" marR="0" lvl="0" indent="0" algn="ctr" rtl="0">
                        <a:spcBef>
                          <a:spcPts val="0"/>
                        </a:spcBef>
                        <a:spcAft>
                          <a:spcPts val="0"/>
                        </a:spcAft>
                        <a:buNone/>
                      </a:pPr>
                      <a:r>
                        <a:rPr lang="en-GB" sz="1600"/>
                        <a:t>Week Five </a:t>
                      </a:r>
                      <a:endParaRPr sz="1600"/>
                    </a:p>
                  </a:txBody>
                  <a:tcPr marL="91450" marR="91450" marT="45725" marB="45725"/>
                </a:tc>
                <a:tc hMerge="1">
                  <a:txBody>
                    <a:bodyPr/>
                    <a:lstStyle/>
                    <a:p>
                      <a:endParaRPr lang="en-US"/>
                    </a:p>
                  </a:txBody>
                  <a:tcPr/>
                </a:tc>
                <a:tc>
                  <a:txBody>
                    <a:bodyPr/>
                    <a:lstStyle/>
                    <a:p>
                      <a:pPr marL="0" marR="0" lvl="0" indent="0" algn="ctr" rtl="0">
                        <a:spcBef>
                          <a:spcPts val="0"/>
                        </a:spcBef>
                        <a:spcAft>
                          <a:spcPts val="0"/>
                        </a:spcAft>
                        <a:buNone/>
                      </a:pPr>
                      <a:r>
                        <a:rPr lang="en-GB" sz="1600"/>
                        <a:t>Week Six</a:t>
                      </a:r>
                      <a:endParaRPr sz="1600"/>
                    </a:p>
                  </a:txBody>
                  <a:tcPr marL="91450" marR="91450" marT="45725" marB="45725"/>
                </a:tc>
                <a:extLst>
                  <a:ext uri="{0D108BD9-81ED-4DB2-BD59-A6C34878D82A}">
                    <a16:rowId xmlns:a16="http://schemas.microsoft.com/office/drawing/2014/main" val="10009"/>
                  </a:ext>
                </a:extLst>
              </a:tr>
              <a:tr h="1279525">
                <a:tc>
                  <a:txBody>
                    <a:bodyPr/>
                    <a:lstStyle/>
                    <a:p>
                      <a:pPr marL="0" marR="0" lvl="0" indent="0" algn="ctr" rtl="0">
                        <a:spcBef>
                          <a:spcPts val="0"/>
                        </a:spcBef>
                        <a:spcAft>
                          <a:spcPts val="0"/>
                        </a:spcAft>
                        <a:buNone/>
                      </a:pPr>
                      <a:r>
                        <a:rPr lang="en-GB" sz="1100" dirty="0" smtClean="0">
                          <a:solidFill>
                            <a:srgbClr val="FF0000"/>
                          </a:solidFill>
                        </a:rPr>
                        <a:t>Where did Grandma go on holiday</a:t>
                      </a:r>
                      <a:r>
                        <a:rPr lang="en-GB" sz="1100" baseline="0" dirty="0" smtClean="0">
                          <a:solidFill>
                            <a:srgbClr val="FF0000"/>
                          </a:solidFill>
                        </a:rPr>
                        <a:t> as a child? </a:t>
                      </a:r>
                      <a:endParaRPr sz="1100" dirty="0">
                        <a:solidFill>
                          <a:srgbClr val="FF0000"/>
                        </a:solidFill>
                      </a:endParaRPr>
                    </a:p>
                  </a:txBody>
                  <a:tcPr marL="91450" marR="91450" marT="45725" marB="45725"/>
                </a:tc>
                <a:tc gridSpan="2">
                  <a:txBody>
                    <a:bodyPr/>
                    <a:lstStyle/>
                    <a:p>
                      <a:pPr marL="0" marR="0" lvl="0" indent="0" algn="l" rtl="0">
                        <a:spcBef>
                          <a:spcPts val="0"/>
                        </a:spcBef>
                        <a:spcAft>
                          <a:spcPts val="0"/>
                        </a:spcAft>
                        <a:buNone/>
                      </a:pPr>
                      <a:r>
                        <a:rPr lang="en-GB" sz="1100" dirty="0" smtClean="0">
                          <a:solidFill>
                            <a:srgbClr val="FF3399"/>
                          </a:solidFill>
                        </a:rPr>
                        <a:t>What can a photograph tell us about seaside</a:t>
                      </a:r>
                      <a:r>
                        <a:rPr lang="en-GB" sz="1100" baseline="0" dirty="0" smtClean="0">
                          <a:solidFill>
                            <a:srgbClr val="FF3399"/>
                          </a:solidFill>
                        </a:rPr>
                        <a:t> holidays in the past? </a:t>
                      </a:r>
                      <a:endParaRPr sz="1100" dirty="0">
                        <a:solidFill>
                          <a:srgbClr val="FF3399"/>
                        </a:solidFill>
                      </a:endParaRPr>
                    </a:p>
                  </a:txBody>
                  <a:tcPr marL="91450" marR="91450" marT="45725" marB="45725"/>
                </a:tc>
                <a:tc hMerge="1">
                  <a:txBody>
                    <a:bodyPr/>
                    <a:lstStyle/>
                    <a:p>
                      <a:endParaRPr lang="en-US"/>
                    </a:p>
                  </a:txBody>
                  <a:tcPr/>
                </a:tc>
                <a:tc>
                  <a:txBody>
                    <a:bodyPr/>
                    <a:lstStyle/>
                    <a:p>
                      <a:pPr marL="0" marR="0" lvl="0" indent="0" algn="ctr" rtl="0">
                        <a:spcBef>
                          <a:spcPts val="0"/>
                        </a:spcBef>
                        <a:spcAft>
                          <a:spcPts val="0"/>
                        </a:spcAft>
                        <a:buNone/>
                      </a:pPr>
                      <a:r>
                        <a:rPr lang="en-GB" sz="1100" dirty="0" smtClean="0">
                          <a:solidFill>
                            <a:srgbClr val="FFC000"/>
                          </a:solidFill>
                        </a:rPr>
                        <a:t>What can </a:t>
                      </a:r>
                      <a:r>
                        <a:rPr lang="en-GB" sz="1100" dirty="0" err="1" smtClean="0">
                          <a:solidFill>
                            <a:srgbClr val="FFC000"/>
                          </a:solidFill>
                        </a:rPr>
                        <a:t>souvernirs</a:t>
                      </a:r>
                      <a:r>
                        <a:rPr lang="en-GB" sz="1100" dirty="0" smtClean="0">
                          <a:solidFill>
                            <a:srgbClr val="FFC000"/>
                          </a:solidFill>
                        </a:rPr>
                        <a:t> tell us about seaside holidays in the past? </a:t>
                      </a:r>
                      <a:endParaRPr sz="1100" dirty="0">
                        <a:solidFill>
                          <a:srgbClr val="FFC000"/>
                        </a:solidFill>
                      </a:endParaRPr>
                    </a:p>
                  </a:txBody>
                  <a:tcPr marL="91450" marR="91450" marT="45725" marB="45725"/>
                </a:tc>
                <a:tc>
                  <a:txBody>
                    <a:bodyPr/>
                    <a:lstStyle/>
                    <a:p>
                      <a:pPr marL="0" marR="0" lvl="0" indent="0" algn="ctr" rtl="0">
                        <a:spcBef>
                          <a:spcPts val="0"/>
                        </a:spcBef>
                        <a:spcAft>
                          <a:spcPts val="0"/>
                        </a:spcAft>
                        <a:buNone/>
                      </a:pPr>
                      <a:r>
                        <a:rPr lang="en-GB" sz="1100" dirty="0" smtClean="0">
                          <a:solidFill>
                            <a:srgbClr val="00CC00"/>
                          </a:solidFill>
                        </a:rPr>
                        <a:t>What can stories tell us about seaside holidays in the past?</a:t>
                      </a:r>
                      <a:endParaRPr sz="1100" dirty="0">
                        <a:solidFill>
                          <a:srgbClr val="00CC00"/>
                        </a:solidFill>
                      </a:endParaRPr>
                    </a:p>
                  </a:txBody>
                  <a:tcPr marL="91450" marR="91450" marT="45725" marB="45725"/>
                </a:tc>
                <a:tc gridSpan="2">
                  <a:txBody>
                    <a:bodyPr/>
                    <a:lstStyle/>
                    <a:p>
                      <a:pPr marL="0" marR="0" lvl="0" indent="0" algn="ctr" rtl="0">
                        <a:spcBef>
                          <a:spcPts val="0"/>
                        </a:spcBef>
                        <a:spcAft>
                          <a:spcPts val="0"/>
                        </a:spcAft>
                        <a:buNone/>
                      </a:pPr>
                      <a:r>
                        <a:rPr lang="en-GB" sz="1100" dirty="0" smtClean="0">
                          <a:solidFill>
                            <a:srgbClr val="0070C0"/>
                          </a:solidFill>
                        </a:rPr>
                        <a:t>Were all holidays the same</a:t>
                      </a:r>
                      <a:r>
                        <a:rPr lang="en-GB" sz="1100" baseline="0" dirty="0" smtClean="0">
                          <a:solidFill>
                            <a:srgbClr val="0070C0"/>
                          </a:solidFill>
                        </a:rPr>
                        <a:t> when our grandparents were little? </a:t>
                      </a:r>
                      <a:endParaRPr sz="1100" dirty="0">
                        <a:solidFill>
                          <a:srgbClr val="0070C0"/>
                        </a:solidFill>
                      </a:endParaRPr>
                    </a:p>
                  </a:txBody>
                  <a:tcPr marL="91450" marR="91450" marT="45725" marB="45725"/>
                </a:tc>
                <a:tc hMerge="1">
                  <a:txBody>
                    <a:bodyPr/>
                    <a:lstStyle/>
                    <a:p>
                      <a:endParaRPr lang="en-US"/>
                    </a:p>
                  </a:txBody>
                  <a:tcPr/>
                </a:tc>
                <a:tc>
                  <a:txBody>
                    <a:bodyPr/>
                    <a:lstStyle/>
                    <a:p>
                      <a:pPr marL="0" marR="0" lvl="0" indent="0" algn="ctr" rtl="0">
                        <a:spcBef>
                          <a:spcPts val="0"/>
                        </a:spcBef>
                        <a:spcAft>
                          <a:spcPts val="0"/>
                        </a:spcAft>
                        <a:buNone/>
                      </a:pPr>
                      <a:r>
                        <a:rPr lang="en-GB" sz="1100" dirty="0" smtClean="0">
                          <a:solidFill>
                            <a:srgbClr val="7030A0"/>
                          </a:solidFill>
                        </a:rPr>
                        <a:t>Big finish- What was it like on a 1950s seaside holiday? </a:t>
                      </a:r>
                      <a:endParaRPr sz="1100" dirty="0">
                        <a:solidFill>
                          <a:srgbClr val="7030A0"/>
                        </a:solidFill>
                      </a:endParaRPr>
                    </a:p>
                  </a:txBody>
                  <a:tcPr marL="91450" marR="91450" marT="45725" marB="45725"/>
                </a:tc>
                <a:extLst>
                  <a:ext uri="{0D108BD9-81ED-4DB2-BD59-A6C34878D82A}">
                    <a16:rowId xmlns:a16="http://schemas.microsoft.com/office/drawing/2014/main" val="10010"/>
                  </a:ext>
                </a:extLst>
              </a:tr>
            </a:tbl>
          </a:graphicData>
        </a:graphic>
      </p:graphicFrame>
      <p:sp>
        <p:nvSpPr>
          <p:cNvPr id="87" name="Google Shape;87;p1"/>
          <p:cNvSpPr txBox="1"/>
          <p:nvPr/>
        </p:nvSpPr>
        <p:spPr>
          <a:xfrm>
            <a:off x="171918" y="9187076"/>
            <a:ext cx="12141426" cy="369332"/>
          </a:xfrm>
          <a:prstGeom prst="rect">
            <a:avLst/>
          </a:prstGeom>
          <a:solidFill>
            <a:srgbClr val="D8D8D8"/>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a:solidFill>
                  <a:schemeClr val="dk1"/>
                </a:solidFill>
                <a:latin typeface="Calibri"/>
                <a:ea typeface="Calibri"/>
                <a:cs typeface="Calibri"/>
                <a:sym typeface="Calibri"/>
              </a:rPr>
              <a:t>Big Finish: </a:t>
            </a:r>
            <a:endParaRPr sz="1800" b="1">
              <a:solidFill>
                <a:schemeClr val="dk1"/>
              </a:solidFill>
              <a:latin typeface="Calibri"/>
              <a:ea typeface="Calibri"/>
              <a:cs typeface="Calibri"/>
              <a:sym typeface="Calibri"/>
            </a:endParaRPr>
          </a:p>
        </p:txBody>
      </p:sp>
      <p:pic>
        <p:nvPicPr>
          <p:cNvPr id="88" name="Google Shape;88;p1"/>
          <p:cNvPicPr preferRelativeResize="0"/>
          <p:nvPr/>
        </p:nvPicPr>
        <p:blipFill rotWithShape="1">
          <a:blip r:embed="rId3">
            <a:alphaModFix/>
          </a:blip>
          <a:srcRect/>
          <a:stretch/>
        </p:blipFill>
        <p:spPr>
          <a:xfrm>
            <a:off x="1489810" y="8785839"/>
            <a:ext cx="401631" cy="378155"/>
          </a:xfrm>
          <a:prstGeom prst="rect">
            <a:avLst/>
          </a:prstGeom>
          <a:noFill/>
          <a:ln>
            <a:noFill/>
          </a:ln>
        </p:spPr>
      </p:pic>
      <p:pic>
        <p:nvPicPr>
          <p:cNvPr id="89" name="Google Shape;89;p1"/>
          <p:cNvPicPr preferRelativeResize="0"/>
          <p:nvPr/>
        </p:nvPicPr>
        <p:blipFill rotWithShape="1">
          <a:blip r:embed="rId4">
            <a:alphaModFix/>
          </a:blip>
          <a:srcRect/>
          <a:stretch/>
        </p:blipFill>
        <p:spPr>
          <a:xfrm>
            <a:off x="647080" y="8711633"/>
            <a:ext cx="512187" cy="504654"/>
          </a:xfrm>
          <a:prstGeom prst="rect">
            <a:avLst/>
          </a:prstGeom>
          <a:noFill/>
          <a:ln>
            <a:noFill/>
          </a:ln>
        </p:spPr>
      </p:pic>
      <p:pic>
        <p:nvPicPr>
          <p:cNvPr id="90" name="Google Shape;90;p1" descr="Image result for communicate icon"/>
          <p:cNvPicPr preferRelativeResize="0"/>
          <p:nvPr/>
        </p:nvPicPr>
        <p:blipFill rotWithShape="1">
          <a:blip r:embed="rId5">
            <a:alphaModFix/>
          </a:blip>
          <a:srcRect/>
          <a:stretch/>
        </p:blipFill>
        <p:spPr>
          <a:xfrm>
            <a:off x="6746441" y="8687498"/>
            <a:ext cx="620232" cy="620232"/>
          </a:xfrm>
          <a:prstGeom prst="rect">
            <a:avLst/>
          </a:prstGeom>
          <a:noFill/>
          <a:ln>
            <a:noFill/>
          </a:ln>
        </p:spPr>
      </p:pic>
      <p:pic>
        <p:nvPicPr>
          <p:cNvPr id="91" name="Google Shape;91;p1"/>
          <p:cNvPicPr preferRelativeResize="0"/>
          <p:nvPr/>
        </p:nvPicPr>
        <p:blipFill rotWithShape="1">
          <a:blip r:embed="rId6">
            <a:alphaModFix/>
          </a:blip>
          <a:srcRect l="14714" t="17975" r="14175" b="24716"/>
          <a:stretch/>
        </p:blipFill>
        <p:spPr>
          <a:xfrm>
            <a:off x="3576348" y="8761635"/>
            <a:ext cx="490688" cy="426564"/>
          </a:xfrm>
          <a:prstGeom prst="rect">
            <a:avLst/>
          </a:prstGeom>
          <a:noFill/>
          <a:ln>
            <a:noFill/>
          </a:ln>
        </p:spPr>
      </p:pic>
      <p:pic>
        <p:nvPicPr>
          <p:cNvPr id="92" name="Google Shape;92;p1"/>
          <p:cNvPicPr preferRelativeResize="0"/>
          <p:nvPr/>
        </p:nvPicPr>
        <p:blipFill rotWithShape="1">
          <a:blip r:embed="rId3">
            <a:alphaModFix/>
          </a:blip>
          <a:srcRect/>
          <a:stretch/>
        </p:blipFill>
        <p:spPr>
          <a:xfrm>
            <a:off x="11977113" y="8785839"/>
            <a:ext cx="401631" cy="378155"/>
          </a:xfrm>
          <a:prstGeom prst="rect">
            <a:avLst/>
          </a:prstGeom>
          <a:noFill/>
          <a:ln>
            <a:noFill/>
          </a:ln>
        </p:spPr>
      </p:pic>
      <p:pic>
        <p:nvPicPr>
          <p:cNvPr id="94" name="Google Shape;94;p1"/>
          <p:cNvPicPr preferRelativeResize="0"/>
          <p:nvPr/>
        </p:nvPicPr>
        <p:blipFill rotWithShape="1">
          <a:blip r:embed="rId6">
            <a:alphaModFix/>
          </a:blip>
          <a:srcRect l="14714" t="17975" r="14175" b="24716"/>
          <a:stretch/>
        </p:blipFill>
        <p:spPr>
          <a:xfrm>
            <a:off x="5751943" y="8761635"/>
            <a:ext cx="490688" cy="426564"/>
          </a:xfrm>
          <a:prstGeom prst="rect">
            <a:avLst/>
          </a:prstGeom>
          <a:noFill/>
          <a:ln>
            <a:noFill/>
          </a:ln>
        </p:spPr>
      </p:pic>
      <p:pic>
        <p:nvPicPr>
          <p:cNvPr id="95" name="Google Shape;95;p1" descr="Image result for communicate icon"/>
          <p:cNvPicPr preferRelativeResize="0"/>
          <p:nvPr/>
        </p:nvPicPr>
        <p:blipFill rotWithShape="1">
          <a:blip r:embed="rId5">
            <a:alphaModFix/>
          </a:blip>
          <a:srcRect/>
          <a:stretch/>
        </p:blipFill>
        <p:spPr>
          <a:xfrm>
            <a:off x="8574428" y="8708411"/>
            <a:ext cx="620232" cy="620232"/>
          </a:xfrm>
          <a:prstGeom prst="rect">
            <a:avLst/>
          </a:prstGeom>
          <a:noFill/>
          <a:ln>
            <a:noFill/>
          </a:ln>
        </p:spPr>
      </p:pic>
      <p:pic>
        <p:nvPicPr>
          <p:cNvPr id="97" name="Google Shape;97;p1"/>
          <p:cNvPicPr preferRelativeResize="0"/>
          <p:nvPr/>
        </p:nvPicPr>
        <p:blipFill rotWithShape="1">
          <a:blip r:embed="rId3">
            <a:alphaModFix/>
          </a:blip>
          <a:srcRect/>
          <a:stretch/>
        </p:blipFill>
        <p:spPr>
          <a:xfrm>
            <a:off x="9851309" y="8810617"/>
            <a:ext cx="401631" cy="378155"/>
          </a:xfrm>
          <a:prstGeom prst="rect">
            <a:avLst/>
          </a:prstGeom>
          <a:noFill/>
          <a:ln>
            <a:noFill/>
          </a:ln>
        </p:spPr>
      </p:pic>
      <p:pic>
        <p:nvPicPr>
          <p:cNvPr id="99" name="Google Shape;99;p1" descr="Image result for communicate icon"/>
          <p:cNvPicPr preferRelativeResize="0"/>
          <p:nvPr/>
        </p:nvPicPr>
        <p:blipFill rotWithShape="1">
          <a:blip r:embed="rId5">
            <a:alphaModFix/>
          </a:blip>
          <a:srcRect/>
          <a:stretch/>
        </p:blipFill>
        <p:spPr>
          <a:xfrm>
            <a:off x="10700232" y="8708411"/>
            <a:ext cx="620232" cy="620232"/>
          </a:xfrm>
          <a:prstGeom prst="rect">
            <a:avLst/>
          </a:prstGeom>
          <a:noFill/>
          <a:ln>
            <a:noFill/>
          </a:ln>
        </p:spPr>
      </p:pic>
      <p:sp>
        <p:nvSpPr>
          <p:cNvPr id="100" name="Google Shape;100;p1"/>
          <p:cNvSpPr txBox="1"/>
          <p:nvPr/>
        </p:nvSpPr>
        <p:spPr>
          <a:xfrm>
            <a:off x="1838747" y="262826"/>
            <a:ext cx="9481717" cy="369332"/>
          </a:xfrm>
          <a:prstGeom prst="rect">
            <a:avLst/>
          </a:prstGeom>
          <a:solidFill>
            <a:srgbClr val="D8D8D8"/>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Year group: Year </a:t>
            </a:r>
            <a:r>
              <a:rPr lang="en-GB" sz="1800" b="1" dirty="0" smtClean="0">
                <a:solidFill>
                  <a:schemeClr val="dk1"/>
                </a:solidFill>
                <a:latin typeface="Calibri"/>
                <a:ea typeface="Calibri"/>
                <a:cs typeface="Calibri"/>
                <a:sym typeface="Calibri"/>
              </a:rPr>
              <a:t>Two </a:t>
            </a:r>
            <a:r>
              <a:rPr lang="en-GB" sz="1800" b="1" dirty="0">
                <a:solidFill>
                  <a:schemeClr val="dk1"/>
                </a:solidFill>
                <a:latin typeface="Calibri"/>
                <a:ea typeface="Calibri"/>
                <a:cs typeface="Calibri"/>
                <a:sym typeface="Calibri"/>
              </a:rPr>
              <a:t>Term: Topic:  </a:t>
            </a:r>
            <a:r>
              <a:rPr lang="en-GB" sz="1800" b="1" dirty="0" smtClean="0">
                <a:solidFill>
                  <a:schemeClr val="dk1"/>
                </a:solidFill>
                <a:latin typeface="Calibri"/>
                <a:ea typeface="Calibri"/>
                <a:cs typeface="Calibri"/>
                <a:sym typeface="Calibri"/>
              </a:rPr>
              <a:t>Holidays  </a:t>
            </a:r>
            <a:endParaRPr sz="1800" b="1" dirty="0">
              <a:solidFill>
                <a:schemeClr val="dk1"/>
              </a:solidFill>
              <a:latin typeface="Calibri"/>
              <a:ea typeface="Calibri"/>
              <a:cs typeface="Calibri"/>
              <a:sym typeface="Calibri"/>
            </a:endParaRPr>
          </a:p>
        </p:txBody>
      </p:sp>
      <p:pic>
        <p:nvPicPr>
          <p:cNvPr id="101" name="Google Shape;101;p1"/>
          <p:cNvPicPr preferRelativeResize="0"/>
          <p:nvPr/>
        </p:nvPicPr>
        <p:blipFill rotWithShape="1">
          <a:blip r:embed="rId7">
            <a:alphaModFix/>
          </a:blip>
          <a:srcRect/>
          <a:stretch/>
        </p:blipFill>
        <p:spPr>
          <a:xfrm>
            <a:off x="11666920" y="219374"/>
            <a:ext cx="646424" cy="675542"/>
          </a:xfrm>
          <a:prstGeom prst="rect">
            <a:avLst/>
          </a:prstGeom>
          <a:noFill/>
          <a:ln>
            <a:noFill/>
          </a:ln>
        </p:spPr>
      </p:pic>
      <p:pic>
        <p:nvPicPr>
          <p:cNvPr id="20" name="Google Shape;94;p1"/>
          <p:cNvPicPr preferRelativeResize="0"/>
          <p:nvPr/>
        </p:nvPicPr>
        <p:blipFill rotWithShape="1">
          <a:blip r:embed="rId6">
            <a:alphaModFix/>
          </a:blip>
          <a:srcRect l="14714" t="17975" r="14175" b="24716"/>
          <a:stretch/>
        </p:blipFill>
        <p:spPr>
          <a:xfrm>
            <a:off x="7809343" y="8761635"/>
            <a:ext cx="490688" cy="426564"/>
          </a:xfrm>
          <a:prstGeom prst="rect">
            <a:avLst/>
          </a:prstGeom>
          <a:noFill/>
          <a:ln>
            <a:noFill/>
          </a:ln>
        </p:spPr>
      </p:pic>
      <p:pic>
        <p:nvPicPr>
          <p:cNvPr id="21" name="Google Shape;90;p1" descr="Image result for communicate icon"/>
          <p:cNvPicPr preferRelativeResize="0"/>
          <p:nvPr/>
        </p:nvPicPr>
        <p:blipFill rotWithShape="1">
          <a:blip r:embed="rId5">
            <a:alphaModFix/>
          </a:blip>
          <a:srcRect/>
          <a:stretch/>
        </p:blipFill>
        <p:spPr>
          <a:xfrm>
            <a:off x="4599373" y="8764239"/>
            <a:ext cx="620232" cy="620232"/>
          </a:xfrm>
          <a:prstGeom prst="rect">
            <a:avLst/>
          </a:prstGeom>
          <a:noFill/>
          <a:ln>
            <a:noFill/>
          </a:ln>
        </p:spPr>
      </p:pic>
      <p:pic>
        <p:nvPicPr>
          <p:cNvPr id="22" name="Google Shape;90;p1" descr="Image result for communicate icon"/>
          <p:cNvPicPr preferRelativeResize="0"/>
          <p:nvPr/>
        </p:nvPicPr>
        <p:blipFill rotWithShape="1">
          <a:blip r:embed="rId5">
            <a:alphaModFix/>
          </a:blip>
          <a:srcRect/>
          <a:stretch/>
        </p:blipFill>
        <p:spPr>
          <a:xfrm>
            <a:off x="2732470" y="8726630"/>
            <a:ext cx="620232" cy="620232"/>
          </a:xfrm>
          <a:prstGeom prst="rect">
            <a:avLst/>
          </a:prstGeom>
          <a:noFill/>
          <a:ln>
            <a:noFill/>
          </a:ln>
        </p:spPr>
      </p:pic>
      <p:pic>
        <p:nvPicPr>
          <p:cNvPr id="1026" name="Picture 2" descr="https://lh7-rt.googleusercontent.com/slidesz/AGV_vUeWMXTxkk0yaXNgIp8NouSGZDjrPe3ZlqwwL_X2rCHAC6uXPleNhutVTN6JOQF5EBEe22M1h82j-ZCRX9p4P7Tg8yjwwsEOnv-Br_YrZGaKp14FPGpKmtbygYfK470rGlUBk9l4VFFCiI9kKhTmH3nbuBwWUypqJkNlNWPSsCpy385xLRVTzQ=s2048?key=h5GsPSWXomfQ8iprL6rIbSR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6315" y="29123"/>
            <a:ext cx="800100" cy="7334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TotalTime>
  <Words>538</Words>
  <Application>Microsoft Office PowerPoint</Application>
  <PresentationFormat>A3 Paper (297x420 mm)</PresentationFormat>
  <Paragraphs>46</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Hannah Gray</dc:creator>
  <cp:lastModifiedBy>Hannah Gray</cp:lastModifiedBy>
  <cp:revision>4</cp:revision>
  <dcterms:created xsi:type="dcterms:W3CDTF">2021-12-06T11:27:23Z</dcterms:created>
  <dcterms:modified xsi:type="dcterms:W3CDTF">2025-02-12T13:24:07Z</dcterms:modified>
</cp:coreProperties>
</file>