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59" autoAdjust="0"/>
    <p:restoredTop sz="94660"/>
  </p:normalViewPr>
  <p:slideViewPr>
    <p:cSldViewPr snapToGrid="0">
      <p:cViewPr varScale="1">
        <p:scale>
          <a:sx n="85" d="100"/>
          <a:sy n="85" d="100"/>
        </p:scale>
        <p:origin x="49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4DF91-CACD-403E-A090-5C37ED3321EE}" type="datetimeFigureOut">
              <a:rPr lang="en-GB" smtClean="0"/>
              <a:t>03/01/2025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F9C6F-8553-4379-841E-D652E3CC33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95390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4DF91-CACD-403E-A090-5C37ED3321EE}" type="datetimeFigureOut">
              <a:rPr lang="en-GB" smtClean="0"/>
              <a:t>03/01/2025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F9C6F-8553-4379-841E-D652E3CC33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13429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4DF91-CACD-403E-A090-5C37ED3321EE}" type="datetimeFigureOut">
              <a:rPr lang="en-GB" smtClean="0"/>
              <a:t>03/01/2025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F9C6F-8553-4379-841E-D652E3CC33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37080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4DF91-CACD-403E-A090-5C37ED3321EE}" type="datetimeFigureOut">
              <a:rPr lang="en-GB" smtClean="0"/>
              <a:t>03/01/2025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F9C6F-8553-4379-841E-D652E3CC33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80567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4DF91-CACD-403E-A090-5C37ED3321EE}" type="datetimeFigureOut">
              <a:rPr lang="en-GB" smtClean="0"/>
              <a:t>03/01/2025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F9C6F-8553-4379-841E-D652E3CC33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62460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4DF91-CACD-403E-A090-5C37ED3321EE}" type="datetimeFigureOut">
              <a:rPr lang="en-GB" smtClean="0"/>
              <a:t>03/01/2025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F9C6F-8553-4379-841E-D652E3CC33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37737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4DF91-CACD-403E-A090-5C37ED3321EE}" type="datetimeFigureOut">
              <a:rPr lang="en-GB" smtClean="0"/>
              <a:t>03/01/2025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F9C6F-8553-4379-841E-D652E3CC33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60929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4DF91-CACD-403E-A090-5C37ED3321EE}" type="datetimeFigureOut">
              <a:rPr lang="en-GB" smtClean="0"/>
              <a:t>03/01/2025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F9C6F-8553-4379-841E-D652E3CC33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40953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4DF91-CACD-403E-A090-5C37ED3321EE}" type="datetimeFigureOut">
              <a:rPr lang="en-GB" smtClean="0"/>
              <a:t>03/01/2025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F9C6F-8553-4379-841E-D652E3CC33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71947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4DF91-CACD-403E-A090-5C37ED3321EE}" type="datetimeFigureOut">
              <a:rPr lang="en-GB" smtClean="0"/>
              <a:t>03/01/2025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F9C6F-8553-4379-841E-D652E3CC33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32145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4DF91-CACD-403E-A090-5C37ED3321EE}" type="datetimeFigureOut">
              <a:rPr lang="en-GB" smtClean="0"/>
              <a:t>03/01/2025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F9C6F-8553-4379-841E-D652E3CC33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954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14DF91-CACD-403E-A090-5C37ED3321EE}" type="datetimeFigureOut">
              <a:rPr lang="en-GB" smtClean="0"/>
              <a:t>03/01/2025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5F9C6F-8553-4379-841E-D652E3CC33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10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0.png"/><Relationship Id="rId2" Type="http://schemas.openxmlformats.org/officeDocument/2006/relationships/image" Target="../media/image1.png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9.png"/><Relationship Id="rId5" Type="http://schemas.openxmlformats.org/officeDocument/2006/relationships/image" Target="../media/image4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3.png"/><Relationship Id="rId9" Type="http://schemas.openxmlformats.org/officeDocument/2006/relationships/image" Target="../media/image11.png"/><Relationship Id="rId1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0390969" y="2796357"/>
            <a:ext cx="15434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Build an Overview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10453106" y="2642693"/>
            <a:ext cx="1475658" cy="1022387"/>
          </a:xfrm>
          <a:prstGeom prst="roundRect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Rounded Rectangle 40"/>
          <p:cNvSpPr/>
          <p:nvPr/>
        </p:nvSpPr>
        <p:spPr>
          <a:xfrm>
            <a:off x="5379778" y="2182811"/>
            <a:ext cx="2433270" cy="2023795"/>
          </a:xfrm>
          <a:prstGeom prst="roundRect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" name="Rounded Rectangle 41"/>
          <p:cNvSpPr/>
          <p:nvPr/>
        </p:nvSpPr>
        <p:spPr>
          <a:xfrm>
            <a:off x="2832249" y="2154374"/>
            <a:ext cx="2433270" cy="2023795"/>
          </a:xfrm>
          <a:prstGeom prst="roundRect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3" name="Rounded Rectangle 42"/>
          <p:cNvSpPr/>
          <p:nvPr/>
        </p:nvSpPr>
        <p:spPr>
          <a:xfrm>
            <a:off x="357492" y="2127479"/>
            <a:ext cx="2326852" cy="2023795"/>
          </a:xfrm>
          <a:prstGeom prst="roundRect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45" name="Straight Connector 44"/>
          <p:cNvCxnSpPr>
            <a:stCxn id="40" idx="2"/>
          </p:cNvCxnSpPr>
          <p:nvPr/>
        </p:nvCxnSpPr>
        <p:spPr>
          <a:xfrm>
            <a:off x="11190935" y="3665080"/>
            <a:ext cx="0" cy="937928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>
            <a:cxnSpLocks/>
          </p:cNvCxnSpPr>
          <p:nvPr/>
        </p:nvCxnSpPr>
        <p:spPr>
          <a:xfrm flipH="1" flipV="1">
            <a:off x="708212" y="4595855"/>
            <a:ext cx="11075377" cy="17593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9226105" y="4646509"/>
            <a:ext cx="0" cy="465997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>
            <a:off x="6667672" y="4610394"/>
            <a:ext cx="0" cy="465997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>
            <a:off x="3965954" y="4603007"/>
            <a:ext cx="0" cy="465997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Rounded Rectangle 60"/>
          <p:cNvSpPr/>
          <p:nvPr/>
        </p:nvSpPr>
        <p:spPr>
          <a:xfrm>
            <a:off x="104503" y="765046"/>
            <a:ext cx="11991703" cy="1168713"/>
          </a:xfrm>
          <a:prstGeom prst="roundRect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2" name="TextBox 61"/>
          <p:cNvSpPr txBox="1"/>
          <p:nvPr/>
        </p:nvSpPr>
        <p:spPr>
          <a:xfrm>
            <a:off x="2599765" y="196734"/>
            <a:ext cx="63364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err="1"/>
              <a:t>Signhills</a:t>
            </a:r>
            <a:r>
              <a:rPr lang="en-GB" b="1" dirty="0"/>
              <a:t> Infant Academy Computing Big Ideas</a:t>
            </a:r>
          </a:p>
        </p:txBody>
      </p:sp>
      <p:sp>
        <p:nvSpPr>
          <p:cNvPr id="86" name="Rounded Rectangle 85"/>
          <p:cNvSpPr/>
          <p:nvPr/>
        </p:nvSpPr>
        <p:spPr>
          <a:xfrm>
            <a:off x="7933641" y="2211224"/>
            <a:ext cx="2433270" cy="2023795"/>
          </a:xfrm>
          <a:prstGeom prst="roundRect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06" name="Straight Connector 105"/>
          <p:cNvCxnSpPr/>
          <p:nvPr/>
        </p:nvCxnSpPr>
        <p:spPr>
          <a:xfrm>
            <a:off x="1876547" y="4610394"/>
            <a:ext cx="0" cy="465997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C19C03F0-D8B7-432B-B61A-79214B8093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107" y="841430"/>
            <a:ext cx="601575" cy="59196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C986C05-0096-4231-A091-D8C5C7F4AD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5783" y="859373"/>
            <a:ext cx="615978" cy="59874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FB149FE-5DF9-4D10-AAFB-79453DA1F2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7319" y="859374"/>
            <a:ext cx="661099" cy="5865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4DEEEE5-AD59-465C-9316-E976DA2B3D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92302" y="841769"/>
            <a:ext cx="646312" cy="61635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9C27C03-4EDF-458B-86B2-A20AD0EB813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65954" y="840197"/>
            <a:ext cx="662877" cy="65186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BEDF7A7-A3C3-4390-A082-2136D385F16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54646" y="859373"/>
            <a:ext cx="678733" cy="59874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29590DE-4285-435B-AA91-531201C12B1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0" y="853331"/>
            <a:ext cx="754083" cy="580064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308A443A-629C-44FD-BDC2-F10C1D50871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70186" y="862911"/>
            <a:ext cx="666563" cy="611927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32219044-D1C9-45EA-8C30-CAA9D0BC72C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384323" y="838996"/>
            <a:ext cx="778783" cy="635842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FA1BA4E5-2884-4E15-B298-43E51853397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620000" y="862912"/>
            <a:ext cx="601059" cy="617931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ADDD2B15-2AAF-438B-A70C-77D0359BCFEE}"/>
              </a:ext>
            </a:extLst>
          </p:cNvPr>
          <p:cNvSpPr txBox="1"/>
          <p:nvPr/>
        </p:nvSpPr>
        <p:spPr>
          <a:xfrm>
            <a:off x="4946923" y="1450632"/>
            <a:ext cx="9311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b="1" dirty="0"/>
              <a:t>Programming</a:t>
            </a:r>
            <a:br>
              <a:rPr lang="en-GB" sz="1000" b="1" dirty="0"/>
            </a:br>
            <a:r>
              <a:rPr lang="en-GB" sz="1000" b="1" dirty="0"/>
              <a:t>Animations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F9E891C4-6329-410E-A476-F766246BEBCF}"/>
              </a:ext>
            </a:extLst>
          </p:cNvPr>
          <p:cNvSpPr txBox="1"/>
          <p:nvPr/>
        </p:nvSpPr>
        <p:spPr>
          <a:xfrm>
            <a:off x="1049248" y="1463965"/>
            <a:ext cx="8625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b="1" dirty="0"/>
              <a:t>Digital</a:t>
            </a:r>
          </a:p>
          <a:p>
            <a:pPr algn="ctr"/>
            <a:r>
              <a:rPr lang="en-GB" sz="1000" b="1" dirty="0"/>
              <a:t>Painting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9B128C1F-9769-48D4-80F7-8DA53D10B4CE}"/>
              </a:ext>
            </a:extLst>
          </p:cNvPr>
          <p:cNvSpPr txBox="1"/>
          <p:nvPr/>
        </p:nvSpPr>
        <p:spPr>
          <a:xfrm>
            <a:off x="1993993" y="1469259"/>
            <a:ext cx="8625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b="1" dirty="0"/>
              <a:t>Moving a </a:t>
            </a:r>
            <a:br>
              <a:rPr lang="en-GB" sz="1000" b="1" dirty="0"/>
            </a:br>
            <a:r>
              <a:rPr lang="en-GB" sz="1000" b="1" dirty="0"/>
              <a:t>Robot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7C69D46-517F-45CF-9977-C2A6AD6126E1}"/>
              </a:ext>
            </a:extLst>
          </p:cNvPr>
          <p:cNvSpPr txBox="1"/>
          <p:nvPr/>
        </p:nvSpPr>
        <p:spPr>
          <a:xfrm>
            <a:off x="2902239" y="1474838"/>
            <a:ext cx="8625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b="1" dirty="0"/>
              <a:t>Grouping Data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4AF45812-2076-47BF-B365-4C9A2D147626}"/>
              </a:ext>
            </a:extLst>
          </p:cNvPr>
          <p:cNvSpPr txBox="1"/>
          <p:nvPr/>
        </p:nvSpPr>
        <p:spPr>
          <a:xfrm>
            <a:off x="3924581" y="1474838"/>
            <a:ext cx="8625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b="1" dirty="0"/>
              <a:t>Digital </a:t>
            </a:r>
          </a:p>
          <a:p>
            <a:pPr algn="ctr"/>
            <a:r>
              <a:rPr lang="en-GB" sz="1000" b="1" dirty="0"/>
              <a:t>Writing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5FEE520B-2721-4FCD-8634-23E03FE0910C}"/>
              </a:ext>
            </a:extLst>
          </p:cNvPr>
          <p:cNvSpPr txBox="1"/>
          <p:nvPr/>
        </p:nvSpPr>
        <p:spPr>
          <a:xfrm>
            <a:off x="6092533" y="1450632"/>
            <a:ext cx="9311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b="1" dirty="0"/>
              <a:t>Digital</a:t>
            </a:r>
          </a:p>
          <a:p>
            <a:pPr algn="ctr"/>
            <a:r>
              <a:rPr lang="en-GB" sz="1000" b="1" dirty="0"/>
              <a:t>Photography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AAC7C561-6B5E-46EA-A41C-A0E21429BEB8}"/>
              </a:ext>
            </a:extLst>
          </p:cNvPr>
          <p:cNvSpPr txBox="1"/>
          <p:nvPr/>
        </p:nvSpPr>
        <p:spPr>
          <a:xfrm>
            <a:off x="170114" y="1458120"/>
            <a:ext cx="8625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b="1" dirty="0"/>
              <a:t>Technology </a:t>
            </a:r>
            <a:br>
              <a:rPr lang="en-GB" sz="1000" b="1" dirty="0"/>
            </a:br>
            <a:r>
              <a:rPr lang="en-GB" sz="1000" b="1" dirty="0"/>
              <a:t>around us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92F76676-12E4-485B-81AC-78324C67692F}"/>
              </a:ext>
            </a:extLst>
          </p:cNvPr>
          <p:cNvSpPr txBox="1"/>
          <p:nvPr/>
        </p:nvSpPr>
        <p:spPr>
          <a:xfrm>
            <a:off x="7330771" y="1483522"/>
            <a:ext cx="8625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b="1" dirty="0"/>
              <a:t>Robot</a:t>
            </a:r>
            <a:br>
              <a:rPr lang="en-GB" sz="1000" b="1" dirty="0"/>
            </a:br>
            <a:r>
              <a:rPr lang="en-GB" sz="1000" b="1" dirty="0"/>
              <a:t>Algorithms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AB2B7FDD-6466-4500-AB19-FA75078B3277}"/>
              </a:ext>
            </a:extLst>
          </p:cNvPr>
          <p:cNvSpPr txBox="1"/>
          <p:nvPr/>
        </p:nvSpPr>
        <p:spPr>
          <a:xfrm>
            <a:off x="8291743" y="1502561"/>
            <a:ext cx="86251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b="1" dirty="0"/>
              <a:t>Pictograms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4D83C831-CFF3-479E-B231-0AD9F0162B55}"/>
              </a:ext>
            </a:extLst>
          </p:cNvPr>
          <p:cNvSpPr txBox="1"/>
          <p:nvPr/>
        </p:nvSpPr>
        <p:spPr>
          <a:xfrm>
            <a:off x="9367884" y="1492063"/>
            <a:ext cx="8625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b="1" dirty="0"/>
              <a:t>Digital Music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3B2D213C-2335-407A-B4C8-694B4D0EC763}"/>
              </a:ext>
            </a:extLst>
          </p:cNvPr>
          <p:cNvSpPr txBox="1"/>
          <p:nvPr/>
        </p:nvSpPr>
        <p:spPr>
          <a:xfrm>
            <a:off x="10485139" y="1465203"/>
            <a:ext cx="9937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b="1" dirty="0"/>
              <a:t>Programming </a:t>
            </a:r>
          </a:p>
          <a:p>
            <a:pPr algn="ctr"/>
            <a:r>
              <a:rPr lang="en-GB" sz="1000" b="1" dirty="0"/>
              <a:t>Quizzes</a:t>
            </a:r>
          </a:p>
        </p:txBody>
      </p:sp>
      <p:pic>
        <p:nvPicPr>
          <p:cNvPr id="65" name="Picture 64">
            <a:extLst>
              <a:ext uri="{FF2B5EF4-FFF2-40B4-BE49-F238E27FC236}">
                <a16:creationId xmlns:a16="http://schemas.microsoft.com/office/drawing/2014/main" id="{B7288B0C-EDC4-4CF9-ADC3-D2A48D3205D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297271" y="830159"/>
            <a:ext cx="790679" cy="719777"/>
          </a:xfrm>
          <a:prstGeom prst="rect">
            <a:avLst/>
          </a:prstGeom>
        </p:spPr>
      </p:pic>
      <p:sp>
        <p:nvSpPr>
          <p:cNvPr id="66" name="TextBox 65">
            <a:extLst>
              <a:ext uri="{FF2B5EF4-FFF2-40B4-BE49-F238E27FC236}">
                <a16:creationId xmlns:a16="http://schemas.microsoft.com/office/drawing/2014/main" id="{3AC46135-2753-4BB9-838F-FC8DCC7C0D5F}"/>
              </a:ext>
            </a:extLst>
          </p:cNvPr>
          <p:cNvSpPr txBox="1"/>
          <p:nvPr/>
        </p:nvSpPr>
        <p:spPr>
          <a:xfrm>
            <a:off x="3242477" y="5895272"/>
            <a:ext cx="13800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b="1" dirty="0"/>
              <a:t>Creating Media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622A0529-04E8-4ED6-BC4A-E0425C0DE348}"/>
              </a:ext>
            </a:extLst>
          </p:cNvPr>
          <p:cNvSpPr txBox="1"/>
          <p:nvPr/>
        </p:nvSpPr>
        <p:spPr>
          <a:xfrm>
            <a:off x="718164" y="5756862"/>
            <a:ext cx="22741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b="1" dirty="0"/>
              <a:t>Computing Systems and Networks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A9384449-DD8B-4607-AC29-CDA0F75771D2}"/>
              </a:ext>
            </a:extLst>
          </p:cNvPr>
          <p:cNvSpPr txBox="1"/>
          <p:nvPr/>
        </p:nvSpPr>
        <p:spPr>
          <a:xfrm>
            <a:off x="6098046" y="5885733"/>
            <a:ext cx="11280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b="1" dirty="0"/>
              <a:t>Programming 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154B5E06-E650-4124-9CA9-5B68023DA18E}"/>
              </a:ext>
            </a:extLst>
          </p:cNvPr>
          <p:cNvSpPr txBox="1"/>
          <p:nvPr/>
        </p:nvSpPr>
        <p:spPr>
          <a:xfrm>
            <a:off x="8193281" y="5924383"/>
            <a:ext cx="21170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b="1" dirty="0"/>
              <a:t>Data and Information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3D1C09C-525A-4D4F-96AD-05FCECB439A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516875" y="5111373"/>
            <a:ext cx="719344" cy="63421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E3574D7-F16D-4592-91F1-8D427CB7E1F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62582" y="5094027"/>
            <a:ext cx="761068" cy="76601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D39BD3C-7905-4BFB-94AB-9152D8D7035E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833681" y="5158623"/>
            <a:ext cx="784847" cy="73171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F245AF4-2C73-47EB-B42F-93BE021FDED7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491549" y="5136596"/>
            <a:ext cx="866064" cy="731724"/>
          </a:xfrm>
          <a:prstGeom prst="rect">
            <a:avLst/>
          </a:prstGeom>
        </p:spPr>
      </p:pic>
      <p:sp>
        <p:nvSpPr>
          <p:cNvPr id="92" name="TextBox 91">
            <a:extLst>
              <a:ext uri="{FF2B5EF4-FFF2-40B4-BE49-F238E27FC236}">
                <a16:creationId xmlns:a16="http://schemas.microsoft.com/office/drawing/2014/main" id="{844BA737-D56B-4836-B290-48A2442BFA38}"/>
              </a:ext>
            </a:extLst>
          </p:cNvPr>
          <p:cNvSpPr txBox="1"/>
          <p:nvPr/>
        </p:nvSpPr>
        <p:spPr>
          <a:xfrm>
            <a:off x="222169" y="3623189"/>
            <a:ext cx="26617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b="1" dirty="0"/>
              <a:t>Information Technology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FE35C1E3-752D-4493-88B1-32C67D6D49FD}"/>
              </a:ext>
            </a:extLst>
          </p:cNvPr>
          <p:cNvSpPr txBox="1"/>
          <p:nvPr/>
        </p:nvSpPr>
        <p:spPr>
          <a:xfrm>
            <a:off x="3252797" y="3658848"/>
            <a:ext cx="16225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b="1" dirty="0"/>
              <a:t>Computer Science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4D7B2231-424E-4078-9E8F-A13F0CD95E0A}"/>
              </a:ext>
            </a:extLst>
          </p:cNvPr>
          <p:cNvSpPr txBox="1"/>
          <p:nvPr/>
        </p:nvSpPr>
        <p:spPr>
          <a:xfrm>
            <a:off x="5831823" y="3717599"/>
            <a:ext cx="16225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b="1" dirty="0"/>
              <a:t>Digital Literacy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B4E991E8-3CF5-4BE6-BFD1-95D61812C080}"/>
              </a:ext>
            </a:extLst>
          </p:cNvPr>
          <p:cNvSpPr txBox="1"/>
          <p:nvPr/>
        </p:nvSpPr>
        <p:spPr>
          <a:xfrm>
            <a:off x="8414811" y="3714042"/>
            <a:ext cx="16225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b="1" dirty="0"/>
              <a:t>E-Safety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08E6579-6F36-4CF4-AC90-47B1479834A6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577286" y="2565989"/>
            <a:ext cx="1224717" cy="108164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ED99318-EFFD-468C-8350-CDE30668BD80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929109" y="2504696"/>
            <a:ext cx="1284691" cy="1196699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132AB2E-BD7F-447D-8193-7CF9DB1A1B05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324376" y="2466045"/>
            <a:ext cx="1283156" cy="1158131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383670A8-0E6B-4F7C-8DC1-2FAFF9935204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47219" y="2451536"/>
            <a:ext cx="1283156" cy="1171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0907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5576062"/>
              </p:ext>
            </p:extLst>
          </p:nvPr>
        </p:nvGraphicFramePr>
        <p:xfrm>
          <a:off x="114299" y="1067480"/>
          <a:ext cx="11976101" cy="29854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8294">
                  <a:extLst>
                    <a:ext uri="{9D8B030D-6E8A-4147-A177-3AD203B41FA5}">
                      <a16:colId xmlns:a16="http://schemas.microsoft.com/office/drawing/2014/main" val="2642333382"/>
                    </a:ext>
                  </a:extLst>
                </a:gridCol>
                <a:gridCol w="3619269">
                  <a:extLst>
                    <a:ext uri="{9D8B030D-6E8A-4147-A177-3AD203B41FA5}">
                      <a16:colId xmlns:a16="http://schemas.microsoft.com/office/drawing/2014/main" val="775576944"/>
                    </a:ext>
                  </a:extLst>
                </a:gridCol>
                <a:gridCol w="3619269">
                  <a:extLst>
                    <a:ext uri="{9D8B030D-6E8A-4147-A177-3AD203B41FA5}">
                      <a16:colId xmlns:a16="http://schemas.microsoft.com/office/drawing/2014/main" val="567014042"/>
                    </a:ext>
                  </a:extLst>
                </a:gridCol>
                <a:gridCol w="3619269">
                  <a:extLst>
                    <a:ext uri="{9D8B030D-6E8A-4147-A177-3AD203B41FA5}">
                      <a16:colId xmlns:a16="http://schemas.microsoft.com/office/drawing/2014/main" val="3057258071"/>
                    </a:ext>
                  </a:extLst>
                </a:gridCol>
              </a:tblGrid>
              <a:tr h="592720"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Year</a:t>
                      </a:r>
                      <a:r>
                        <a:rPr lang="en-GB" sz="1600" baseline="0" dirty="0"/>
                        <a:t> Groups</a:t>
                      </a:r>
                      <a:endParaRPr lang="en-GB" sz="1600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Autumn </a:t>
                      </a:r>
                    </a:p>
                    <a:p>
                      <a:pPr algn="ctr"/>
                      <a:endParaRPr lang="en-GB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Spring </a:t>
                      </a:r>
                    </a:p>
                    <a:p>
                      <a:endParaRPr lang="en-GB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Summer  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2808758"/>
                  </a:ext>
                </a:extLst>
              </a:tr>
              <a:tr h="592720">
                <a:tc>
                  <a:txBody>
                    <a:bodyPr/>
                    <a:lstStyle/>
                    <a:p>
                      <a:endParaRPr lang="en-GB" sz="1600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858334"/>
                  </a:ext>
                </a:extLst>
              </a:tr>
              <a:tr h="579983">
                <a:tc>
                  <a:txBody>
                    <a:bodyPr/>
                    <a:lstStyle/>
                    <a:p>
                      <a:r>
                        <a:rPr lang="en-GB" sz="1600" dirty="0"/>
                        <a:t>Reception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1238626"/>
                  </a:ext>
                </a:extLst>
              </a:tr>
              <a:tr h="579983">
                <a:tc>
                  <a:txBody>
                    <a:bodyPr/>
                    <a:lstStyle/>
                    <a:p>
                      <a:r>
                        <a:rPr lang="en-GB" sz="1600" dirty="0"/>
                        <a:t>Year 1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36659"/>
                  </a:ext>
                </a:extLst>
              </a:tr>
              <a:tr h="592720">
                <a:tc>
                  <a:txBody>
                    <a:bodyPr/>
                    <a:lstStyle/>
                    <a:p>
                      <a:r>
                        <a:rPr lang="en-GB" sz="1600" dirty="0"/>
                        <a:t>Year 2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2699452"/>
                  </a:ext>
                </a:extLst>
              </a:tr>
            </a:tbl>
          </a:graphicData>
        </a:graphic>
      </p:graphicFrame>
      <p:sp>
        <p:nvSpPr>
          <p:cNvPr id="95" name="TextBox 94"/>
          <p:cNvSpPr txBox="1"/>
          <p:nvPr/>
        </p:nvSpPr>
        <p:spPr>
          <a:xfrm>
            <a:off x="3092824" y="408058"/>
            <a:ext cx="58651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/>
              <a:t>Signhills</a:t>
            </a:r>
            <a:r>
              <a:rPr lang="en-GB" b="1" dirty="0"/>
              <a:t> Infant Academy Computing Long Term Plan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261892C-2F2B-4E7B-8EF5-DEC7BD34A3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4774" y="2922494"/>
            <a:ext cx="508742" cy="50061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B8EE80F-60AD-4AE3-8BFB-82441CC79B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4623" y="2962134"/>
            <a:ext cx="453692" cy="44100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77554D2-2EF4-47BD-88A3-4C386AFBE1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4773" y="3540758"/>
            <a:ext cx="477093" cy="46947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2829D93-239A-4687-95A9-EFCFCE2E1F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79321" y="2916823"/>
            <a:ext cx="519615" cy="46098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B441F5D-C247-4AD1-9CAF-73907C4F1B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90733" y="2921626"/>
            <a:ext cx="519615" cy="49552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97F08CE-0403-4088-8CC1-B0D660214D2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69106" y="2916862"/>
            <a:ext cx="508742" cy="50029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CCC852F-D9D1-48EA-8818-B9F9B509CB2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70223" y="2942154"/>
            <a:ext cx="522563" cy="46098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B5F7F41-738E-4F35-A096-82A931CACD8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43516" y="3532693"/>
            <a:ext cx="611817" cy="47062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63E4341-8D36-4212-995E-65AEE85232E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12312" y="3526310"/>
            <a:ext cx="522263" cy="47543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A182A1C-03D5-4E1E-80A0-ED7D94E5BDD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551039" y="3525348"/>
            <a:ext cx="544961" cy="50029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206C2AC-6740-494B-8E53-1C4A0A94E99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557771" y="3509892"/>
            <a:ext cx="602418" cy="49184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30D6AED-E666-433B-9532-EE10BD113DB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219196" y="3557831"/>
            <a:ext cx="431787" cy="44390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022D8DE-CF7D-4A48-83FB-EE9182DE980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723842" y="2942154"/>
            <a:ext cx="562040" cy="49552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CD11D19B-5942-4C93-902C-3CE35D1ADA7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748145" y="3523769"/>
            <a:ext cx="544961" cy="480469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1EFC1431-F882-43E3-9665-4532CF4F62B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690247" y="2317065"/>
            <a:ext cx="602859" cy="531515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5ED64DF0-4050-4C6B-A445-34849F815B7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353210" y="3526880"/>
            <a:ext cx="562040" cy="474859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2FDA8471-62AA-405D-AC72-A53D6E994CA8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54387" y="3509892"/>
            <a:ext cx="522263" cy="525654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37E1D49A-7293-4604-A185-9E4EC55FD5D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109994" y="3518545"/>
            <a:ext cx="527385" cy="491685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5F797D3-F545-43C9-9491-43A6161E6B4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974318" y="3535371"/>
            <a:ext cx="562040" cy="474859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DFEFF463-CEA6-410A-A7B5-1BC4D6A2DA9F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610183" y="3501176"/>
            <a:ext cx="522263" cy="525654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78F35D78-BABB-487E-9E22-2D7C3C981BF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374671" y="2962822"/>
            <a:ext cx="562040" cy="474859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BBFC74E9-64EF-4DD5-8DD6-7F30E97A0A41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64348" y="2912027"/>
            <a:ext cx="522263" cy="525654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4A746EBB-E552-4A82-99E8-3BADDFCE8A24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098741" y="2954408"/>
            <a:ext cx="527385" cy="491685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D62138FF-A9AD-48B7-9F96-3EF93EA66F8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989304" y="2962134"/>
            <a:ext cx="562040" cy="474859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47CA9459-AD4C-4C32-823D-960555F3F89A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619768" y="2942154"/>
            <a:ext cx="522263" cy="525654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FE2E327D-2180-4BA1-9743-553FD70235DC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54386" y="2314162"/>
            <a:ext cx="522263" cy="525654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2F707C26-028F-4B9E-9623-8F3A3D4CB6E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061003" y="2317065"/>
            <a:ext cx="602859" cy="531515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13AE0E60-3A01-41BE-8413-5A88B5542A32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016561" y="2314162"/>
            <a:ext cx="522263" cy="525654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290CD250-3E7E-4E10-823E-F987979A1F22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619768" y="2331146"/>
            <a:ext cx="527385" cy="491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7568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942</TotalTime>
  <Words>70</Words>
  <Application>Microsoft Office PowerPoint</Application>
  <PresentationFormat>Widescreen</PresentationFormat>
  <Paragraphs>33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>OneIT Services and Solutions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Simpson, Rachel</dc:creator>
  <cp:lastModifiedBy>Gemma Johnson</cp:lastModifiedBy>
  <cp:revision>89</cp:revision>
  <cp:lastPrinted>2024-09-27T10:21:34Z</cp:lastPrinted>
  <dcterms:created xsi:type="dcterms:W3CDTF">2020-01-31T15:23:38Z</dcterms:created>
  <dcterms:modified xsi:type="dcterms:W3CDTF">2025-01-03T21:07:29Z</dcterms:modified>
</cp:coreProperties>
</file>