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mp" ContentType="image/png"/>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3"/>
  </p:notesMasterIdLst>
  <p:sldIdLst>
    <p:sldId id="256" r:id="rId2"/>
  </p:sldIdLst>
  <p:sldSz cx="12801600" cy="9601200" type="A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CC00"/>
    <a:srgbClr val="FF66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7973" autoAdjust="0"/>
    <p:restoredTop sz="95165" autoAdjust="0"/>
  </p:normalViewPr>
  <p:slideViewPr>
    <p:cSldViewPr snapToGrid="0">
      <p:cViewPr varScale="1">
        <p:scale>
          <a:sx n="58" d="100"/>
          <a:sy n="58" d="100"/>
        </p:scale>
        <p:origin x="1402" y="5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018E85D-55AE-428D-9E7E-E272FA45B79A}" type="datetimeFigureOut">
              <a:rPr lang="en-GB" smtClean="0"/>
              <a:t>06/01/2025</a:t>
            </a:fld>
            <a:endParaRPr lang="en-GB"/>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BDB3816-94CE-46DF-B2BE-AE128C710487}" type="slidenum">
              <a:rPr lang="en-GB" smtClean="0"/>
              <a:t>‹#›</a:t>
            </a:fld>
            <a:endParaRPr lang="en-GB"/>
          </a:p>
        </p:txBody>
      </p:sp>
    </p:spTree>
    <p:extLst>
      <p:ext uri="{BB962C8B-B14F-4D97-AF65-F5344CB8AC3E}">
        <p14:creationId xmlns:p14="http://schemas.microsoft.com/office/powerpoint/2010/main" val="153153364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BBDB3816-94CE-46DF-B2BE-AE128C710487}" type="slidenum">
              <a:rPr lang="en-GB" smtClean="0"/>
              <a:t>1</a:t>
            </a:fld>
            <a:endParaRPr lang="en-GB"/>
          </a:p>
        </p:txBody>
      </p:sp>
    </p:spTree>
    <p:extLst>
      <p:ext uri="{BB962C8B-B14F-4D97-AF65-F5344CB8AC3E}">
        <p14:creationId xmlns:p14="http://schemas.microsoft.com/office/powerpoint/2010/main" val="72569628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60120" y="1571308"/>
            <a:ext cx="10881360" cy="3342640"/>
          </a:xfrm>
        </p:spPr>
        <p:txBody>
          <a:bodyPr anchor="b"/>
          <a:lstStyle>
            <a:lvl1pPr algn="ctr">
              <a:defRPr sz="8400"/>
            </a:lvl1pPr>
          </a:lstStyle>
          <a:p>
            <a:r>
              <a:rPr lang="en-US"/>
              <a:t>Click to edit Master title style</a:t>
            </a:r>
            <a:endParaRPr lang="en-US" dirty="0"/>
          </a:p>
        </p:txBody>
      </p:sp>
      <p:sp>
        <p:nvSpPr>
          <p:cNvPr id="3" name="Subtitle 2"/>
          <p:cNvSpPr>
            <a:spLocks noGrp="1"/>
          </p:cNvSpPr>
          <p:nvPr>
            <p:ph type="subTitle" idx="1"/>
          </p:nvPr>
        </p:nvSpPr>
        <p:spPr>
          <a:xfrm>
            <a:off x="1600200" y="5042853"/>
            <a:ext cx="9601200" cy="2318067"/>
          </a:xfrm>
        </p:spPr>
        <p:txBody>
          <a:bodyPr/>
          <a:lstStyle>
            <a:lvl1pPr marL="0" indent="0" algn="ctr">
              <a:buNone/>
              <a:defRPr sz="3360"/>
            </a:lvl1pPr>
            <a:lvl2pPr marL="640080" indent="0" algn="ctr">
              <a:buNone/>
              <a:defRPr sz="2800"/>
            </a:lvl2pPr>
            <a:lvl3pPr marL="1280160" indent="0" algn="ctr">
              <a:buNone/>
              <a:defRPr sz="2520"/>
            </a:lvl3pPr>
            <a:lvl4pPr marL="1920240" indent="0" algn="ctr">
              <a:buNone/>
              <a:defRPr sz="2240"/>
            </a:lvl4pPr>
            <a:lvl5pPr marL="2560320" indent="0" algn="ctr">
              <a:buNone/>
              <a:defRPr sz="2240"/>
            </a:lvl5pPr>
            <a:lvl6pPr marL="3200400" indent="0" algn="ctr">
              <a:buNone/>
              <a:defRPr sz="2240"/>
            </a:lvl6pPr>
            <a:lvl7pPr marL="3840480" indent="0" algn="ctr">
              <a:buNone/>
              <a:defRPr sz="2240"/>
            </a:lvl7pPr>
            <a:lvl8pPr marL="4480560" indent="0" algn="ctr">
              <a:buNone/>
              <a:defRPr sz="2240"/>
            </a:lvl8pPr>
            <a:lvl9pPr marL="5120640" indent="0" algn="ctr">
              <a:buNone/>
              <a:defRPr sz="224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87DC0EEF-DAED-4B92-9E7A-58BD69AC3030}" type="datetimeFigureOut">
              <a:rPr lang="en-GB" smtClean="0"/>
              <a:t>06/01/2025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3DC25CC-385F-47EF-AA3D-D4B9858D2BEB}" type="slidenum">
              <a:rPr lang="en-GB" smtClean="0"/>
              <a:t>‹#›</a:t>
            </a:fld>
            <a:endParaRPr lang="en-GB"/>
          </a:p>
        </p:txBody>
      </p:sp>
    </p:spTree>
    <p:extLst>
      <p:ext uri="{BB962C8B-B14F-4D97-AF65-F5344CB8AC3E}">
        <p14:creationId xmlns:p14="http://schemas.microsoft.com/office/powerpoint/2010/main" val="21926002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7DC0EEF-DAED-4B92-9E7A-58BD69AC3030}" type="datetimeFigureOut">
              <a:rPr lang="en-GB" smtClean="0"/>
              <a:t>06/01/2025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3DC25CC-385F-47EF-AA3D-D4B9858D2BEB}" type="slidenum">
              <a:rPr lang="en-GB" smtClean="0"/>
              <a:t>‹#›</a:t>
            </a:fld>
            <a:endParaRPr lang="en-GB"/>
          </a:p>
        </p:txBody>
      </p:sp>
    </p:spTree>
    <p:extLst>
      <p:ext uri="{BB962C8B-B14F-4D97-AF65-F5344CB8AC3E}">
        <p14:creationId xmlns:p14="http://schemas.microsoft.com/office/powerpoint/2010/main" val="148650161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161146" y="511175"/>
            <a:ext cx="2760345" cy="8136573"/>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80111" y="511175"/>
            <a:ext cx="8121015" cy="8136573"/>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7DC0EEF-DAED-4B92-9E7A-58BD69AC3030}" type="datetimeFigureOut">
              <a:rPr lang="en-GB" smtClean="0"/>
              <a:t>06/01/2025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3DC25CC-385F-47EF-AA3D-D4B9858D2BEB}" type="slidenum">
              <a:rPr lang="en-GB" smtClean="0"/>
              <a:t>‹#›</a:t>
            </a:fld>
            <a:endParaRPr lang="en-GB"/>
          </a:p>
        </p:txBody>
      </p:sp>
    </p:spTree>
    <p:extLst>
      <p:ext uri="{BB962C8B-B14F-4D97-AF65-F5344CB8AC3E}">
        <p14:creationId xmlns:p14="http://schemas.microsoft.com/office/powerpoint/2010/main" val="408031277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7DC0EEF-DAED-4B92-9E7A-58BD69AC3030}" type="datetimeFigureOut">
              <a:rPr lang="en-GB" smtClean="0"/>
              <a:t>06/01/2025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3DC25CC-385F-47EF-AA3D-D4B9858D2BEB}" type="slidenum">
              <a:rPr lang="en-GB" smtClean="0"/>
              <a:t>‹#›</a:t>
            </a:fld>
            <a:endParaRPr lang="en-GB"/>
          </a:p>
        </p:txBody>
      </p:sp>
    </p:spTree>
    <p:extLst>
      <p:ext uri="{BB962C8B-B14F-4D97-AF65-F5344CB8AC3E}">
        <p14:creationId xmlns:p14="http://schemas.microsoft.com/office/powerpoint/2010/main" val="42608022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73443" y="2393635"/>
            <a:ext cx="11041380" cy="3993832"/>
          </a:xfrm>
        </p:spPr>
        <p:txBody>
          <a:bodyPr anchor="b"/>
          <a:lstStyle>
            <a:lvl1pPr>
              <a:defRPr sz="8400"/>
            </a:lvl1pPr>
          </a:lstStyle>
          <a:p>
            <a:r>
              <a:rPr lang="en-US"/>
              <a:t>Click to edit Master title style</a:t>
            </a:r>
            <a:endParaRPr lang="en-US" dirty="0"/>
          </a:p>
        </p:txBody>
      </p:sp>
      <p:sp>
        <p:nvSpPr>
          <p:cNvPr id="3" name="Text Placeholder 2"/>
          <p:cNvSpPr>
            <a:spLocks noGrp="1"/>
          </p:cNvSpPr>
          <p:nvPr>
            <p:ph type="body" idx="1"/>
          </p:nvPr>
        </p:nvSpPr>
        <p:spPr>
          <a:xfrm>
            <a:off x="873443" y="6425250"/>
            <a:ext cx="11041380" cy="2100262"/>
          </a:xfrm>
        </p:spPr>
        <p:txBody>
          <a:bodyPr/>
          <a:lstStyle>
            <a:lvl1pPr marL="0" indent="0">
              <a:buNone/>
              <a:defRPr sz="3360">
                <a:solidFill>
                  <a:schemeClr val="tx1"/>
                </a:solidFill>
              </a:defRPr>
            </a:lvl1pPr>
            <a:lvl2pPr marL="640080" indent="0">
              <a:buNone/>
              <a:defRPr sz="2800">
                <a:solidFill>
                  <a:schemeClr val="tx1">
                    <a:tint val="75000"/>
                  </a:schemeClr>
                </a:solidFill>
              </a:defRPr>
            </a:lvl2pPr>
            <a:lvl3pPr marL="1280160" indent="0">
              <a:buNone/>
              <a:defRPr sz="2520">
                <a:solidFill>
                  <a:schemeClr val="tx1">
                    <a:tint val="75000"/>
                  </a:schemeClr>
                </a:solidFill>
              </a:defRPr>
            </a:lvl3pPr>
            <a:lvl4pPr marL="1920240" indent="0">
              <a:buNone/>
              <a:defRPr sz="2240">
                <a:solidFill>
                  <a:schemeClr val="tx1">
                    <a:tint val="75000"/>
                  </a:schemeClr>
                </a:solidFill>
              </a:defRPr>
            </a:lvl4pPr>
            <a:lvl5pPr marL="2560320" indent="0">
              <a:buNone/>
              <a:defRPr sz="2240">
                <a:solidFill>
                  <a:schemeClr val="tx1">
                    <a:tint val="75000"/>
                  </a:schemeClr>
                </a:solidFill>
              </a:defRPr>
            </a:lvl5pPr>
            <a:lvl6pPr marL="3200400" indent="0">
              <a:buNone/>
              <a:defRPr sz="2240">
                <a:solidFill>
                  <a:schemeClr val="tx1">
                    <a:tint val="75000"/>
                  </a:schemeClr>
                </a:solidFill>
              </a:defRPr>
            </a:lvl6pPr>
            <a:lvl7pPr marL="3840480" indent="0">
              <a:buNone/>
              <a:defRPr sz="2240">
                <a:solidFill>
                  <a:schemeClr val="tx1">
                    <a:tint val="75000"/>
                  </a:schemeClr>
                </a:solidFill>
              </a:defRPr>
            </a:lvl7pPr>
            <a:lvl8pPr marL="4480560" indent="0">
              <a:buNone/>
              <a:defRPr sz="2240">
                <a:solidFill>
                  <a:schemeClr val="tx1">
                    <a:tint val="75000"/>
                  </a:schemeClr>
                </a:solidFill>
              </a:defRPr>
            </a:lvl8pPr>
            <a:lvl9pPr marL="5120640" indent="0">
              <a:buNone/>
              <a:defRPr sz="224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87DC0EEF-DAED-4B92-9E7A-58BD69AC3030}" type="datetimeFigureOut">
              <a:rPr lang="en-GB" smtClean="0"/>
              <a:t>06/01/2025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3DC25CC-385F-47EF-AA3D-D4B9858D2BEB}" type="slidenum">
              <a:rPr lang="en-GB" smtClean="0"/>
              <a:t>‹#›</a:t>
            </a:fld>
            <a:endParaRPr lang="en-GB"/>
          </a:p>
        </p:txBody>
      </p:sp>
    </p:spTree>
    <p:extLst>
      <p:ext uri="{BB962C8B-B14F-4D97-AF65-F5344CB8AC3E}">
        <p14:creationId xmlns:p14="http://schemas.microsoft.com/office/powerpoint/2010/main" val="178373500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80110" y="2555875"/>
            <a:ext cx="5440680" cy="609187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480810" y="2555875"/>
            <a:ext cx="5440680" cy="609187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87DC0EEF-DAED-4B92-9E7A-58BD69AC3030}" type="datetimeFigureOut">
              <a:rPr lang="en-GB" smtClean="0"/>
              <a:t>06/01/2025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23DC25CC-385F-47EF-AA3D-D4B9858D2BEB}" type="slidenum">
              <a:rPr lang="en-GB" smtClean="0"/>
              <a:t>‹#›</a:t>
            </a:fld>
            <a:endParaRPr lang="en-GB"/>
          </a:p>
        </p:txBody>
      </p:sp>
    </p:spTree>
    <p:extLst>
      <p:ext uri="{BB962C8B-B14F-4D97-AF65-F5344CB8AC3E}">
        <p14:creationId xmlns:p14="http://schemas.microsoft.com/office/powerpoint/2010/main" val="255161594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81777" y="511177"/>
            <a:ext cx="11041380" cy="1855788"/>
          </a:xfrm>
        </p:spPr>
        <p:txBody>
          <a:bodyPr/>
          <a:lstStyle/>
          <a:p>
            <a:r>
              <a:rPr lang="en-US"/>
              <a:t>Click to edit Master title style</a:t>
            </a:r>
            <a:endParaRPr lang="en-US" dirty="0"/>
          </a:p>
        </p:txBody>
      </p:sp>
      <p:sp>
        <p:nvSpPr>
          <p:cNvPr id="3" name="Text Placeholder 2"/>
          <p:cNvSpPr>
            <a:spLocks noGrp="1"/>
          </p:cNvSpPr>
          <p:nvPr>
            <p:ph type="body" idx="1"/>
          </p:nvPr>
        </p:nvSpPr>
        <p:spPr>
          <a:xfrm>
            <a:off x="881779" y="2353628"/>
            <a:ext cx="5415676" cy="1153477"/>
          </a:xfrm>
        </p:spPr>
        <p:txBody>
          <a:bodyPr anchor="b"/>
          <a:lstStyle>
            <a:lvl1pPr marL="0" indent="0">
              <a:buNone/>
              <a:defRPr sz="3360" b="1"/>
            </a:lvl1pPr>
            <a:lvl2pPr marL="640080" indent="0">
              <a:buNone/>
              <a:defRPr sz="2800" b="1"/>
            </a:lvl2pPr>
            <a:lvl3pPr marL="1280160" indent="0">
              <a:buNone/>
              <a:defRPr sz="2520" b="1"/>
            </a:lvl3pPr>
            <a:lvl4pPr marL="1920240" indent="0">
              <a:buNone/>
              <a:defRPr sz="2240" b="1"/>
            </a:lvl4pPr>
            <a:lvl5pPr marL="2560320" indent="0">
              <a:buNone/>
              <a:defRPr sz="2240" b="1"/>
            </a:lvl5pPr>
            <a:lvl6pPr marL="3200400" indent="0">
              <a:buNone/>
              <a:defRPr sz="2240" b="1"/>
            </a:lvl6pPr>
            <a:lvl7pPr marL="3840480" indent="0">
              <a:buNone/>
              <a:defRPr sz="2240" b="1"/>
            </a:lvl7pPr>
            <a:lvl8pPr marL="4480560" indent="0">
              <a:buNone/>
              <a:defRPr sz="2240" b="1"/>
            </a:lvl8pPr>
            <a:lvl9pPr marL="5120640" indent="0">
              <a:buNone/>
              <a:defRPr sz="2240" b="1"/>
            </a:lvl9pPr>
          </a:lstStyle>
          <a:p>
            <a:pPr lvl="0"/>
            <a:r>
              <a:rPr lang="en-US"/>
              <a:t>Edit Master text styles</a:t>
            </a:r>
          </a:p>
        </p:txBody>
      </p:sp>
      <p:sp>
        <p:nvSpPr>
          <p:cNvPr id="4" name="Content Placeholder 3"/>
          <p:cNvSpPr>
            <a:spLocks noGrp="1"/>
          </p:cNvSpPr>
          <p:nvPr>
            <p:ph sz="half" idx="2"/>
          </p:nvPr>
        </p:nvSpPr>
        <p:spPr>
          <a:xfrm>
            <a:off x="881779" y="3507105"/>
            <a:ext cx="5415676" cy="515842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480811" y="2353628"/>
            <a:ext cx="5442347" cy="1153477"/>
          </a:xfrm>
        </p:spPr>
        <p:txBody>
          <a:bodyPr anchor="b"/>
          <a:lstStyle>
            <a:lvl1pPr marL="0" indent="0">
              <a:buNone/>
              <a:defRPr sz="3360" b="1"/>
            </a:lvl1pPr>
            <a:lvl2pPr marL="640080" indent="0">
              <a:buNone/>
              <a:defRPr sz="2800" b="1"/>
            </a:lvl2pPr>
            <a:lvl3pPr marL="1280160" indent="0">
              <a:buNone/>
              <a:defRPr sz="2520" b="1"/>
            </a:lvl3pPr>
            <a:lvl4pPr marL="1920240" indent="0">
              <a:buNone/>
              <a:defRPr sz="2240" b="1"/>
            </a:lvl4pPr>
            <a:lvl5pPr marL="2560320" indent="0">
              <a:buNone/>
              <a:defRPr sz="2240" b="1"/>
            </a:lvl5pPr>
            <a:lvl6pPr marL="3200400" indent="0">
              <a:buNone/>
              <a:defRPr sz="2240" b="1"/>
            </a:lvl6pPr>
            <a:lvl7pPr marL="3840480" indent="0">
              <a:buNone/>
              <a:defRPr sz="2240" b="1"/>
            </a:lvl7pPr>
            <a:lvl8pPr marL="4480560" indent="0">
              <a:buNone/>
              <a:defRPr sz="2240" b="1"/>
            </a:lvl8pPr>
            <a:lvl9pPr marL="5120640" indent="0">
              <a:buNone/>
              <a:defRPr sz="2240" b="1"/>
            </a:lvl9pPr>
          </a:lstStyle>
          <a:p>
            <a:pPr lvl="0"/>
            <a:r>
              <a:rPr lang="en-US"/>
              <a:t>Edit Master text styles</a:t>
            </a:r>
          </a:p>
        </p:txBody>
      </p:sp>
      <p:sp>
        <p:nvSpPr>
          <p:cNvPr id="6" name="Content Placeholder 5"/>
          <p:cNvSpPr>
            <a:spLocks noGrp="1"/>
          </p:cNvSpPr>
          <p:nvPr>
            <p:ph sz="quarter" idx="4"/>
          </p:nvPr>
        </p:nvSpPr>
        <p:spPr>
          <a:xfrm>
            <a:off x="6480811" y="3507105"/>
            <a:ext cx="5442347" cy="515842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87DC0EEF-DAED-4B92-9E7A-58BD69AC3030}" type="datetimeFigureOut">
              <a:rPr lang="en-GB" smtClean="0"/>
              <a:t>06/01/2025</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23DC25CC-385F-47EF-AA3D-D4B9858D2BEB}" type="slidenum">
              <a:rPr lang="en-GB" smtClean="0"/>
              <a:t>‹#›</a:t>
            </a:fld>
            <a:endParaRPr lang="en-GB"/>
          </a:p>
        </p:txBody>
      </p:sp>
    </p:spTree>
    <p:extLst>
      <p:ext uri="{BB962C8B-B14F-4D97-AF65-F5344CB8AC3E}">
        <p14:creationId xmlns:p14="http://schemas.microsoft.com/office/powerpoint/2010/main" val="320627622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87DC0EEF-DAED-4B92-9E7A-58BD69AC3030}" type="datetimeFigureOut">
              <a:rPr lang="en-GB" smtClean="0"/>
              <a:t>06/01/2025</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23DC25CC-385F-47EF-AA3D-D4B9858D2BEB}" type="slidenum">
              <a:rPr lang="en-GB" smtClean="0"/>
              <a:t>‹#›</a:t>
            </a:fld>
            <a:endParaRPr lang="en-GB"/>
          </a:p>
        </p:txBody>
      </p:sp>
    </p:spTree>
    <p:extLst>
      <p:ext uri="{BB962C8B-B14F-4D97-AF65-F5344CB8AC3E}">
        <p14:creationId xmlns:p14="http://schemas.microsoft.com/office/powerpoint/2010/main" val="2290974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7DC0EEF-DAED-4B92-9E7A-58BD69AC3030}" type="datetimeFigureOut">
              <a:rPr lang="en-GB" smtClean="0"/>
              <a:t>06/01/2025</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23DC25CC-385F-47EF-AA3D-D4B9858D2BEB}" type="slidenum">
              <a:rPr lang="en-GB" smtClean="0"/>
              <a:t>‹#›</a:t>
            </a:fld>
            <a:endParaRPr lang="en-GB"/>
          </a:p>
        </p:txBody>
      </p:sp>
    </p:spTree>
    <p:extLst>
      <p:ext uri="{BB962C8B-B14F-4D97-AF65-F5344CB8AC3E}">
        <p14:creationId xmlns:p14="http://schemas.microsoft.com/office/powerpoint/2010/main" val="3094422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81778" y="640080"/>
            <a:ext cx="4128849" cy="2240280"/>
          </a:xfrm>
        </p:spPr>
        <p:txBody>
          <a:bodyPr anchor="b"/>
          <a:lstStyle>
            <a:lvl1pPr>
              <a:defRPr sz="4480"/>
            </a:lvl1pPr>
          </a:lstStyle>
          <a:p>
            <a:r>
              <a:rPr lang="en-US"/>
              <a:t>Click to edit Master title style</a:t>
            </a:r>
            <a:endParaRPr lang="en-US" dirty="0"/>
          </a:p>
        </p:txBody>
      </p:sp>
      <p:sp>
        <p:nvSpPr>
          <p:cNvPr id="3" name="Content Placeholder 2"/>
          <p:cNvSpPr>
            <a:spLocks noGrp="1"/>
          </p:cNvSpPr>
          <p:nvPr>
            <p:ph idx="1"/>
          </p:nvPr>
        </p:nvSpPr>
        <p:spPr>
          <a:xfrm>
            <a:off x="5442347" y="1382397"/>
            <a:ext cx="6480810" cy="6823075"/>
          </a:xfrm>
        </p:spPr>
        <p:txBody>
          <a:bodyPr/>
          <a:lstStyle>
            <a:lvl1pPr>
              <a:defRPr sz="4480"/>
            </a:lvl1pPr>
            <a:lvl2pPr>
              <a:defRPr sz="3920"/>
            </a:lvl2pPr>
            <a:lvl3pPr>
              <a:defRPr sz="3360"/>
            </a:lvl3pPr>
            <a:lvl4pPr>
              <a:defRPr sz="2800"/>
            </a:lvl4pPr>
            <a:lvl5pPr>
              <a:defRPr sz="2800"/>
            </a:lvl5pPr>
            <a:lvl6pPr>
              <a:defRPr sz="2800"/>
            </a:lvl6pPr>
            <a:lvl7pPr>
              <a:defRPr sz="2800"/>
            </a:lvl7pPr>
            <a:lvl8pPr>
              <a:defRPr sz="2800"/>
            </a:lvl8pPr>
            <a:lvl9pPr>
              <a:defRPr sz="2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81778" y="2880360"/>
            <a:ext cx="4128849" cy="5336223"/>
          </a:xfrm>
        </p:spPr>
        <p:txBody>
          <a:bodyPr/>
          <a:lstStyle>
            <a:lvl1pPr marL="0" indent="0">
              <a:buNone/>
              <a:defRPr sz="2240"/>
            </a:lvl1pPr>
            <a:lvl2pPr marL="640080" indent="0">
              <a:buNone/>
              <a:defRPr sz="1960"/>
            </a:lvl2pPr>
            <a:lvl3pPr marL="1280160" indent="0">
              <a:buNone/>
              <a:defRPr sz="1680"/>
            </a:lvl3pPr>
            <a:lvl4pPr marL="1920240" indent="0">
              <a:buNone/>
              <a:defRPr sz="1400"/>
            </a:lvl4pPr>
            <a:lvl5pPr marL="2560320" indent="0">
              <a:buNone/>
              <a:defRPr sz="1400"/>
            </a:lvl5pPr>
            <a:lvl6pPr marL="3200400" indent="0">
              <a:buNone/>
              <a:defRPr sz="1400"/>
            </a:lvl6pPr>
            <a:lvl7pPr marL="3840480" indent="0">
              <a:buNone/>
              <a:defRPr sz="1400"/>
            </a:lvl7pPr>
            <a:lvl8pPr marL="4480560" indent="0">
              <a:buNone/>
              <a:defRPr sz="1400"/>
            </a:lvl8pPr>
            <a:lvl9pPr marL="5120640" indent="0">
              <a:buNone/>
              <a:defRPr sz="1400"/>
            </a:lvl9pPr>
          </a:lstStyle>
          <a:p>
            <a:pPr lvl="0"/>
            <a:r>
              <a:rPr lang="en-US"/>
              <a:t>Edit Master text styles</a:t>
            </a:r>
          </a:p>
        </p:txBody>
      </p:sp>
      <p:sp>
        <p:nvSpPr>
          <p:cNvPr id="5" name="Date Placeholder 4"/>
          <p:cNvSpPr>
            <a:spLocks noGrp="1"/>
          </p:cNvSpPr>
          <p:nvPr>
            <p:ph type="dt" sz="half" idx="10"/>
          </p:nvPr>
        </p:nvSpPr>
        <p:spPr/>
        <p:txBody>
          <a:bodyPr/>
          <a:lstStyle/>
          <a:p>
            <a:fld id="{87DC0EEF-DAED-4B92-9E7A-58BD69AC3030}" type="datetimeFigureOut">
              <a:rPr lang="en-GB" smtClean="0"/>
              <a:t>06/01/2025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23DC25CC-385F-47EF-AA3D-D4B9858D2BEB}" type="slidenum">
              <a:rPr lang="en-GB" smtClean="0"/>
              <a:t>‹#›</a:t>
            </a:fld>
            <a:endParaRPr lang="en-GB"/>
          </a:p>
        </p:txBody>
      </p:sp>
    </p:spTree>
    <p:extLst>
      <p:ext uri="{BB962C8B-B14F-4D97-AF65-F5344CB8AC3E}">
        <p14:creationId xmlns:p14="http://schemas.microsoft.com/office/powerpoint/2010/main" val="41470359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81778" y="640080"/>
            <a:ext cx="4128849" cy="2240280"/>
          </a:xfrm>
        </p:spPr>
        <p:txBody>
          <a:bodyPr anchor="b"/>
          <a:lstStyle>
            <a:lvl1pPr>
              <a:defRPr sz="4480"/>
            </a:lvl1pPr>
          </a:lstStyle>
          <a:p>
            <a:r>
              <a:rPr lang="en-US"/>
              <a:t>Click to edit Master title style</a:t>
            </a:r>
            <a:endParaRPr lang="en-US" dirty="0"/>
          </a:p>
        </p:txBody>
      </p:sp>
      <p:sp>
        <p:nvSpPr>
          <p:cNvPr id="3" name="Picture Placeholder 2"/>
          <p:cNvSpPr>
            <a:spLocks noGrp="1" noChangeAspect="1"/>
          </p:cNvSpPr>
          <p:nvPr>
            <p:ph type="pic" idx="1"/>
          </p:nvPr>
        </p:nvSpPr>
        <p:spPr>
          <a:xfrm>
            <a:off x="5442347" y="1382397"/>
            <a:ext cx="6480810" cy="6823075"/>
          </a:xfrm>
        </p:spPr>
        <p:txBody>
          <a:bodyPr anchor="t"/>
          <a:lstStyle>
            <a:lvl1pPr marL="0" indent="0">
              <a:buNone/>
              <a:defRPr sz="4480"/>
            </a:lvl1pPr>
            <a:lvl2pPr marL="640080" indent="0">
              <a:buNone/>
              <a:defRPr sz="3920"/>
            </a:lvl2pPr>
            <a:lvl3pPr marL="1280160" indent="0">
              <a:buNone/>
              <a:defRPr sz="3360"/>
            </a:lvl3pPr>
            <a:lvl4pPr marL="1920240" indent="0">
              <a:buNone/>
              <a:defRPr sz="2800"/>
            </a:lvl4pPr>
            <a:lvl5pPr marL="2560320" indent="0">
              <a:buNone/>
              <a:defRPr sz="2800"/>
            </a:lvl5pPr>
            <a:lvl6pPr marL="3200400" indent="0">
              <a:buNone/>
              <a:defRPr sz="2800"/>
            </a:lvl6pPr>
            <a:lvl7pPr marL="3840480" indent="0">
              <a:buNone/>
              <a:defRPr sz="2800"/>
            </a:lvl7pPr>
            <a:lvl8pPr marL="4480560" indent="0">
              <a:buNone/>
              <a:defRPr sz="2800"/>
            </a:lvl8pPr>
            <a:lvl9pPr marL="5120640" indent="0">
              <a:buNone/>
              <a:defRPr sz="2800"/>
            </a:lvl9pPr>
          </a:lstStyle>
          <a:p>
            <a:r>
              <a:rPr lang="en-US"/>
              <a:t>Click icon to add picture</a:t>
            </a:r>
            <a:endParaRPr lang="en-US" dirty="0"/>
          </a:p>
        </p:txBody>
      </p:sp>
      <p:sp>
        <p:nvSpPr>
          <p:cNvPr id="4" name="Text Placeholder 3"/>
          <p:cNvSpPr>
            <a:spLocks noGrp="1"/>
          </p:cNvSpPr>
          <p:nvPr>
            <p:ph type="body" sz="half" idx="2"/>
          </p:nvPr>
        </p:nvSpPr>
        <p:spPr>
          <a:xfrm>
            <a:off x="881778" y="2880360"/>
            <a:ext cx="4128849" cy="5336223"/>
          </a:xfrm>
        </p:spPr>
        <p:txBody>
          <a:bodyPr/>
          <a:lstStyle>
            <a:lvl1pPr marL="0" indent="0">
              <a:buNone/>
              <a:defRPr sz="2240"/>
            </a:lvl1pPr>
            <a:lvl2pPr marL="640080" indent="0">
              <a:buNone/>
              <a:defRPr sz="1960"/>
            </a:lvl2pPr>
            <a:lvl3pPr marL="1280160" indent="0">
              <a:buNone/>
              <a:defRPr sz="1680"/>
            </a:lvl3pPr>
            <a:lvl4pPr marL="1920240" indent="0">
              <a:buNone/>
              <a:defRPr sz="1400"/>
            </a:lvl4pPr>
            <a:lvl5pPr marL="2560320" indent="0">
              <a:buNone/>
              <a:defRPr sz="1400"/>
            </a:lvl5pPr>
            <a:lvl6pPr marL="3200400" indent="0">
              <a:buNone/>
              <a:defRPr sz="1400"/>
            </a:lvl6pPr>
            <a:lvl7pPr marL="3840480" indent="0">
              <a:buNone/>
              <a:defRPr sz="1400"/>
            </a:lvl7pPr>
            <a:lvl8pPr marL="4480560" indent="0">
              <a:buNone/>
              <a:defRPr sz="1400"/>
            </a:lvl8pPr>
            <a:lvl9pPr marL="5120640" indent="0">
              <a:buNone/>
              <a:defRPr sz="1400"/>
            </a:lvl9pPr>
          </a:lstStyle>
          <a:p>
            <a:pPr lvl="0"/>
            <a:r>
              <a:rPr lang="en-US"/>
              <a:t>Edit Master text styles</a:t>
            </a:r>
          </a:p>
        </p:txBody>
      </p:sp>
      <p:sp>
        <p:nvSpPr>
          <p:cNvPr id="5" name="Date Placeholder 4"/>
          <p:cNvSpPr>
            <a:spLocks noGrp="1"/>
          </p:cNvSpPr>
          <p:nvPr>
            <p:ph type="dt" sz="half" idx="10"/>
          </p:nvPr>
        </p:nvSpPr>
        <p:spPr/>
        <p:txBody>
          <a:bodyPr/>
          <a:lstStyle/>
          <a:p>
            <a:fld id="{87DC0EEF-DAED-4B92-9E7A-58BD69AC3030}" type="datetimeFigureOut">
              <a:rPr lang="en-GB" smtClean="0"/>
              <a:t>06/01/2025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23DC25CC-385F-47EF-AA3D-D4B9858D2BEB}" type="slidenum">
              <a:rPr lang="en-GB" smtClean="0"/>
              <a:t>‹#›</a:t>
            </a:fld>
            <a:endParaRPr lang="en-GB"/>
          </a:p>
        </p:txBody>
      </p:sp>
    </p:spTree>
    <p:extLst>
      <p:ext uri="{BB962C8B-B14F-4D97-AF65-F5344CB8AC3E}">
        <p14:creationId xmlns:p14="http://schemas.microsoft.com/office/powerpoint/2010/main" val="206141939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80110" y="511177"/>
            <a:ext cx="11041380" cy="1855788"/>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80110" y="2555875"/>
            <a:ext cx="11041380" cy="6091873"/>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80110" y="8898892"/>
            <a:ext cx="2880360" cy="511175"/>
          </a:xfrm>
          <a:prstGeom prst="rect">
            <a:avLst/>
          </a:prstGeom>
        </p:spPr>
        <p:txBody>
          <a:bodyPr vert="horz" lIns="91440" tIns="45720" rIns="91440" bIns="45720" rtlCol="0" anchor="ctr"/>
          <a:lstStyle>
            <a:lvl1pPr algn="l">
              <a:defRPr sz="1680">
                <a:solidFill>
                  <a:schemeClr val="tx1">
                    <a:tint val="75000"/>
                  </a:schemeClr>
                </a:solidFill>
              </a:defRPr>
            </a:lvl1pPr>
          </a:lstStyle>
          <a:p>
            <a:fld id="{87DC0EEF-DAED-4B92-9E7A-58BD69AC3030}" type="datetimeFigureOut">
              <a:rPr lang="en-GB" smtClean="0"/>
              <a:t>06/01/2025</a:t>
            </a:fld>
            <a:endParaRPr lang="en-GB"/>
          </a:p>
        </p:txBody>
      </p:sp>
      <p:sp>
        <p:nvSpPr>
          <p:cNvPr id="5" name="Footer Placeholder 4"/>
          <p:cNvSpPr>
            <a:spLocks noGrp="1"/>
          </p:cNvSpPr>
          <p:nvPr>
            <p:ph type="ftr" sz="quarter" idx="3"/>
          </p:nvPr>
        </p:nvSpPr>
        <p:spPr>
          <a:xfrm>
            <a:off x="4240530" y="8898892"/>
            <a:ext cx="4320540" cy="511175"/>
          </a:xfrm>
          <a:prstGeom prst="rect">
            <a:avLst/>
          </a:prstGeom>
        </p:spPr>
        <p:txBody>
          <a:bodyPr vert="horz" lIns="91440" tIns="45720" rIns="91440" bIns="45720" rtlCol="0" anchor="ctr"/>
          <a:lstStyle>
            <a:lvl1pPr algn="ctr">
              <a:defRPr sz="168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9041130" y="8898892"/>
            <a:ext cx="2880360" cy="511175"/>
          </a:xfrm>
          <a:prstGeom prst="rect">
            <a:avLst/>
          </a:prstGeom>
        </p:spPr>
        <p:txBody>
          <a:bodyPr vert="horz" lIns="91440" tIns="45720" rIns="91440" bIns="45720" rtlCol="0" anchor="ctr"/>
          <a:lstStyle>
            <a:lvl1pPr algn="r">
              <a:defRPr sz="1680">
                <a:solidFill>
                  <a:schemeClr val="tx1">
                    <a:tint val="75000"/>
                  </a:schemeClr>
                </a:solidFill>
              </a:defRPr>
            </a:lvl1pPr>
          </a:lstStyle>
          <a:p>
            <a:fld id="{23DC25CC-385F-47EF-AA3D-D4B9858D2BEB}" type="slidenum">
              <a:rPr lang="en-GB" smtClean="0"/>
              <a:t>‹#›</a:t>
            </a:fld>
            <a:endParaRPr lang="en-GB"/>
          </a:p>
        </p:txBody>
      </p:sp>
    </p:spTree>
    <p:extLst>
      <p:ext uri="{BB962C8B-B14F-4D97-AF65-F5344CB8AC3E}">
        <p14:creationId xmlns:p14="http://schemas.microsoft.com/office/powerpoint/2010/main" val="4065448218"/>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1280160" rtl="0" eaLnBrk="1" latinLnBrk="0" hangingPunct="1">
        <a:lnSpc>
          <a:spcPct val="90000"/>
        </a:lnSpc>
        <a:spcBef>
          <a:spcPct val="0"/>
        </a:spcBef>
        <a:buNone/>
        <a:defRPr sz="6160" kern="1200">
          <a:solidFill>
            <a:schemeClr val="tx1"/>
          </a:solidFill>
          <a:latin typeface="+mj-lt"/>
          <a:ea typeface="+mj-ea"/>
          <a:cs typeface="+mj-cs"/>
        </a:defRPr>
      </a:lvl1pPr>
    </p:titleStyle>
    <p:bodyStyle>
      <a:lvl1pPr marL="320040" indent="-320040" algn="l" defTabSz="1280160" rtl="0" eaLnBrk="1" latinLnBrk="0" hangingPunct="1">
        <a:lnSpc>
          <a:spcPct val="90000"/>
        </a:lnSpc>
        <a:spcBef>
          <a:spcPts val="1400"/>
        </a:spcBef>
        <a:buFont typeface="Arial" panose="020B0604020202020204" pitchFamily="34" charset="0"/>
        <a:buChar char="•"/>
        <a:defRPr sz="3920" kern="1200">
          <a:solidFill>
            <a:schemeClr val="tx1"/>
          </a:solidFill>
          <a:latin typeface="+mn-lt"/>
          <a:ea typeface="+mn-ea"/>
          <a:cs typeface="+mn-cs"/>
        </a:defRPr>
      </a:lvl1pPr>
      <a:lvl2pPr marL="960120" indent="-320040" algn="l" defTabSz="1280160" rtl="0" eaLnBrk="1" latinLnBrk="0" hangingPunct="1">
        <a:lnSpc>
          <a:spcPct val="90000"/>
        </a:lnSpc>
        <a:spcBef>
          <a:spcPts val="700"/>
        </a:spcBef>
        <a:buFont typeface="Arial" panose="020B0604020202020204" pitchFamily="34" charset="0"/>
        <a:buChar char="•"/>
        <a:defRPr sz="3360" kern="1200">
          <a:solidFill>
            <a:schemeClr val="tx1"/>
          </a:solidFill>
          <a:latin typeface="+mn-lt"/>
          <a:ea typeface="+mn-ea"/>
          <a:cs typeface="+mn-cs"/>
        </a:defRPr>
      </a:lvl2pPr>
      <a:lvl3pPr marL="1600200" indent="-320040" algn="l" defTabSz="1280160" rtl="0" eaLnBrk="1" latinLnBrk="0" hangingPunct="1">
        <a:lnSpc>
          <a:spcPct val="90000"/>
        </a:lnSpc>
        <a:spcBef>
          <a:spcPts val="700"/>
        </a:spcBef>
        <a:buFont typeface="Arial" panose="020B0604020202020204" pitchFamily="34" charset="0"/>
        <a:buChar char="•"/>
        <a:defRPr sz="2800" kern="1200">
          <a:solidFill>
            <a:schemeClr val="tx1"/>
          </a:solidFill>
          <a:latin typeface="+mn-lt"/>
          <a:ea typeface="+mn-ea"/>
          <a:cs typeface="+mn-cs"/>
        </a:defRPr>
      </a:lvl3pPr>
      <a:lvl4pPr marL="2240280" indent="-320040" algn="l" defTabSz="1280160" rtl="0" eaLnBrk="1" latinLnBrk="0" hangingPunct="1">
        <a:lnSpc>
          <a:spcPct val="90000"/>
        </a:lnSpc>
        <a:spcBef>
          <a:spcPts val="700"/>
        </a:spcBef>
        <a:buFont typeface="Arial" panose="020B0604020202020204" pitchFamily="34" charset="0"/>
        <a:buChar char="•"/>
        <a:defRPr sz="2520" kern="1200">
          <a:solidFill>
            <a:schemeClr val="tx1"/>
          </a:solidFill>
          <a:latin typeface="+mn-lt"/>
          <a:ea typeface="+mn-ea"/>
          <a:cs typeface="+mn-cs"/>
        </a:defRPr>
      </a:lvl4pPr>
      <a:lvl5pPr marL="2880360" indent="-320040" algn="l" defTabSz="1280160" rtl="0" eaLnBrk="1" latinLnBrk="0" hangingPunct="1">
        <a:lnSpc>
          <a:spcPct val="90000"/>
        </a:lnSpc>
        <a:spcBef>
          <a:spcPts val="700"/>
        </a:spcBef>
        <a:buFont typeface="Arial" panose="020B0604020202020204" pitchFamily="34" charset="0"/>
        <a:buChar char="•"/>
        <a:defRPr sz="2520" kern="1200">
          <a:solidFill>
            <a:schemeClr val="tx1"/>
          </a:solidFill>
          <a:latin typeface="+mn-lt"/>
          <a:ea typeface="+mn-ea"/>
          <a:cs typeface="+mn-cs"/>
        </a:defRPr>
      </a:lvl5pPr>
      <a:lvl6pPr marL="3520440" indent="-320040" algn="l" defTabSz="1280160" rtl="0" eaLnBrk="1" latinLnBrk="0" hangingPunct="1">
        <a:lnSpc>
          <a:spcPct val="90000"/>
        </a:lnSpc>
        <a:spcBef>
          <a:spcPts val="700"/>
        </a:spcBef>
        <a:buFont typeface="Arial" panose="020B0604020202020204" pitchFamily="34" charset="0"/>
        <a:buChar char="•"/>
        <a:defRPr sz="2520" kern="1200">
          <a:solidFill>
            <a:schemeClr val="tx1"/>
          </a:solidFill>
          <a:latin typeface="+mn-lt"/>
          <a:ea typeface="+mn-ea"/>
          <a:cs typeface="+mn-cs"/>
        </a:defRPr>
      </a:lvl6pPr>
      <a:lvl7pPr marL="4160520" indent="-320040" algn="l" defTabSz="1280160" rtl="0" eaLnBrk="1" latinLnBrk="0" hangingPunct="1">
        <a:lnSpc>
          <a:spcPct val="90000"/>
        </a:lnSpc>
        <a:spcBef>
          <a:spcPts val="700"/>
        </a:spcBef>
        <a:buFont typeface="Arial" panose="020B0604020202020204" pitchFamily="34" charset="0"/>
        <a:buChar char="•"/>
        <a:defRPr sz="2520" kern="1200">
          <a:solidFill>
            <a:schemeClr val="tx1"/>
          </a:solidFill>
          <a:latin typeface="+mn-lt"/>
          <a:ea typeface="+mn-ea"/>
          <a:cs typeface="+mn-cs"/>
        </a:defRPr>
      </a:lvl7pPr>
      <a:lvl8pPr marL="4800600" indent="-320040" algn="l" defTabSz="1280160" rtl="0" eaLnBrk="1" latinLnBrk="0" hangingPunct="1">
        <a:lnSpc>
          <a:spcPct val="90000"/>
        </a:lnSpc>
        <a:spcBef>
          <a:spcPts val="700"/>
        </a:spcBef>
        <a:buFont typeface="Arial" panose="020B0604020202020204" pitchFamily="34" charset="0"/>
        <a:buChar char="•"/>
        <a:defRPr sz="2520" kern="1200">
          <a:solidFill>
            <a:schemeClr val="tx1"/>
          </a:solidFill>
          <a:latin typeface="+mn-lt"/>
          <a:ea typeface="+mn-ea"/>
          <a:cs typeface="+mn-cs"/>
        </a:defRPr>
      </a:lvl8pPr>
      <a:lvl9pPr marL="5440680" indent="-320040" algn="l" defTabSz="1280160" rtl="0" eaLnBrk="1" latinLnBrk="0" hangingPunct="1">
        <a:lnSpc>
          <a:spcPct val="90000"/>
        </a:lnSpc>
        <a:spcBef>
          <a:spcPts val="700"/>
        </a:spcBef>
        <a:buFont typeface="Arial" panose="020B0604020202020204" pitchFamily="34" charset="0"/>
        <a:buChar char="•"/>
        <a:defRPr sz="2520" kern="1200">
          <a:solidFill>
            <a:schemeClr val="tx1"/>
          </a:solidFill>
          <a:latin typeface="+mn-lt"/>
          <a:ea typeface="+mn-ea"/>
          <a:cs typeface="+mn-cs"/>
        </a:defRPr>
      </a:lvl9pPr>
    </p:bodyStyle>
    <p:otherStyle>
      <a:defPPr>
        <a:defRPr lang="en-US"/>
      </a:defPPr>
      <a:lvl1pPr marL="0" algn="l" defTabSz="1280160" rtl="0" eaLnBrk="1" latinLnBrk="0" hangingPunct="1">
        <a:defRPr sz="2520" kern="1200">
          <a:solidFill>
            <a:schemeClr val="tx1"/>
          </a:solidFill>
          <a:latin typeface="+mn-lt"/>
          <a:ea typeface="+mn-ea"/>
          <a:cs typeface="+mn-cs"/>
        </a:defRPr>
      </a:lvl1pPr>
      <a:lvl2pPr marL="640080" algn="l" defTabSz="1280160" rtl="0" eaLnBrk="1" latinLnBrk="0" hangingPunct="1">
        <a:defRPr sz="2520" kern="1200">
          <a:solidFill>
            <a:schemeClr val="tx1"/>
          </a:solidFill>
          <a:latin typeface="+mn-lt"/>
          <a:ea typeface="+mn-ea"/>
          <a:cs typeface="+mn-cs"/>
        </a:defRPr>
      </a:lvl2pPr>
      <a:lvl3pPr marL="1280160" algn="l" defTabSz="1280160" rtl="0" eaLnBrk="1" latinLnBrk="0" hangingPunct="1">
        <a:defRPr sz="2520" kern="1200">
          <a:solidFill>
            <a:schemeClr val="tx1"/>
          </a:solidFill>
          <a:latin typeface="+mn-lt"/>
          <a:ea typeface="+mn-ea"/>
          <a:cs typeface="+mn-cs"/>
        </a:defRPr>
      </a:lvl3pPr>
      <a:lvl4pPr marL="1920240" algn="l" defTabSz="1280160" rtl="0" eaLnBrk="1" latinLnBrk="0" hangingPunct="1">
        <a:defRPr sz="2520" kern="1200">
          <a:solidFill>
            <a:schemeClr val="tx1"/>
          </a:solidFill>
          <a:latin typeface="+mn-lt"/>
          <a:ea typeface="+mn-ea"/>
          <a:cs typeface="+mn-cs"/>
        </a:defRPr>
      </a:lvl4pPr>
      <a:lvl5pPr marL="2560320" algn="l" defTabSz="1280160" rtl="0" eaLnBrk="1" latinLnBrk="0" hangingPunct="1">
        <a:defRPr sz="2520" kern="1200">
          <a:solidFill>
            <a:schemeClr val="tx1"/>
          </a:solidFill>
          <a:latin typeface="+mn-lt"/>
          <a:ea typeface="+mn-ea"/>
          <a:cs typeface="+mn-cs"/>
        </a:defRPr>
      </a:lvl5pPr>
      <a:lvl6pPr marL="3200400" algn="l" defTabSz="1280160" rtl="0" eaLnBrk="1" latinLnBrk="0" hangingPunct="1">
        <a:defRPr sz="2520" kern="1200">
          <a:solidFill>
            <a:schemeClr val="tx1"/>
          </a:solidFill>
          <a:latin typeface="+mn-lt"/>
          <a:ea typeface="+mn-ea"/>
          <a:cs typeface="+mn-cs"/>
        </a:defRPr>
      </a:lvl6pPr>
      <a:lvl7pPr marL="3840480" algn="l" defTabSz="1280160" rtl="0" eaLnBrk="1" latinLnBrk="0" hangingPunct="1">
        <a:defRPr sz="2520" kern="1200">
          <a:solidFill>
            <a:schemeClr val="tx1"/>
          </a:solidFill>
          <a:latin typeface="+mn-lt"/>
          <a:ea typeface="+mn-ea"/>
          <a:cs typeface="+mn-cs"/>
        </a:defRPr>
      </a:lvl7pPr>
      <a:lvl8pPr marL="4480560" algn="l" defTabSz="1280160" rtl="0" eaLnBrk="1" latinLnBrk="0" hangingPunct="1">
        <a:defRPr sz="2520" kern="1200">
          <a:solidFill>
            <a:schemeClr val="tx1"/>
          </a:solidFill>
          <a:latin typeface="+mn-lt"/>
          <a:ea typeface="+mn-ea"/>
          <a:cs typeface="+mn-cs"/>
        </a:defRPr>
      </a:lvl8pPr>
      <a:lvl9pPr marL="5120640" algn="l" defTabSz="1280160" rtl="0" eaLnBrk="1" latinLnBrk="0" hangingPunct="1">
        <a:defRPr sz="252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13" Type="http://schemas.openxmlformats.org/officeDocument/2006/relationships/image" Target="../media/image11.png"/><Relationship Id="rId3" Type="http://schemas.openxmlformats.org/officeDocument/2006/relationships/image" Target="../media/image1.png"/><Relationship Id="rId7" Type="http://schemas.openxmlformats.org/officeDocument/2006/relationships/image" Target="../media/image5.png"/><Relationship Id="rId12" Type="http://schemas.openxmlformats.org/officeDocument/2006/relationships/image" Target="../media/image10.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tmp"/><Relationship Id="rId11" Type="http://schemas.openxmlformats.org/officeDocument/2006/relationships/image" Target="../media/image9.png"/><Relationship Id="rId5" Type="http://schemas.openxmlformats.org/officeDocument/2006/relationships/image" Target="../media/image3.tmp"/><Relationship Id="rId15" Type="http://schemas.openxmlformats.org/officeDocument/2006/relationships/image" Target="../media/image13.png"/><Relationship Id="rId10" Type="http://schemas.openxmlformats.org/officeDocument/2006/relationships/image" Target="../media/image8.tmp"/><Relationship Id="rId4" Type="http://schemas.openxmlformats.org/officeDocument/2006/relationships/image" Target="../media/image2.tmp"/><Relationship Id="rId9" Type="http://schemas.openxmlformats.org/officeDocument/2006/relationships/image" Target="../media/image7.png"/><Relationship Id="rId14" Type="http://schemas.openxmlformats.org/officeDocument/2006/relationships/image" Target="../media/image1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rame 3"/>
          <p:cNvSpPr/>
          <p:nvPr/>
        </p:nvSpPr>
        <p:spPr>
          <a:xfrm>
            <a:off x="0" y="0"/>
            <a:ext cx="13013635" cy="9601200"/>
          </a:xfrm>
          <a:prstGeom prst="frame">
            <a:avLst>
              <a:gd name="adj1" fmla="val 2089"/>
            </a:avLst>
          </a:prstGeom>
          <a:solidFill>
            <a:schemeClr val="bg1">
              <a:lumMod val="8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3305" tIns="31652" rIns="63305" bIns="31652" numCol="1" spcCol="0" rtlCol="0" fromWordArt="0" anchor="ctr" anchorCtr="0" forceAA="0" compatLnSpc="1">
            <a:prstTxWarp prst="textNoShape">
              <a:avLst/>
            </a:prstTxWarp>
            <a:noAutofit/>
          </a:bodyPr>
          <a:lstStyle/>
          <a:p>
            <a:pPr algn="ctr"/>
            <a:endParaRPr lang="en-GB" sz="1246">
              <a:solidFill>
                <a:schemeClr val="tx1"/>
              </a:solidFill>
            </a:endParaRPr>
          </a:p>
        </p:txBody>
      </p:sp>
      <p:sp>
        <p:nvSpPr>
          <p:cNvPr id="9" name="TextBox 8"/>
          <p:cNvSpPr txBox="1"/>
          <p:nvPr/>
        </p:nvSpPr>
        <p:spPr>
          <a:xfrm>
            <a:off x="5354167" y="262826"/>
            <a:ext cx="2093265" cy="348109"/>
          </a:xfrm>
          <a:prstGeom prst="rect">
            <a:avLst/>
          </a:prstGeom>
          <a:noFill/>
        </p:spPr>
        <p:txBody>
          <a:bodyPr wrap="none" rtlCol="0">
            <a:spAutoFit/>
          </a:bodyPr>
          <a:lstStyle/>
          <a:p>
            <a:r>
              <a:rPr lang="en-GB" sz="1662" dirty="0"/>
              <a:t>Unit 2: Roman Britain </a:t>
            </a:r>
          </a:p>
        </p:txBody>
      </p:sp>
      <p:graphicFrame>
        <p:nvGraphicFramePr>
          <p:cNvPr id="10" name="Table 9"/>
          <p:cNvGraphicFramePr>
            <a:graphicFrameLocks noGrp="1"/>
          </p:cNvGraphicFramePr>
          <p:nvPr>
            <p:extLst>
              <p:ext uri="{D42A27DB-BD31-4B8C-83A1-F6EECF244321}">
                <p14:modId xmlns:p14="http://schemas.microsoft.com/office/powerpoint/2010/main" val="2610935456"/>
              </p:ext>
            </p:extLst>
          </p:nvPr>
        </p:nvGraphicFramePr>
        <p:xfrm>
          <a:off x="405938" y="883118"/>
          <a:ext cx="12236636" cy="8342683"/>
        </p:xfrm>
        <a:graphic>
          <a:graphicData uri="http://schemas.openxmlformats.org/drawingml/2006/table">
            <a:tbl>
              <a:tblPr firstRow="1" bandRow="1">
                <a:tableStyleId>{5940675A-B579-460E-94D1-54222C63F5DA}</a:tableStyleId>
              </a:tblPr>
              <a:tblGrid>
                <a:gridCol w="1706251">
                  <a:extLst>
                    <a:ext uri="{9D8B030D-6E8A-4147-A177-3AD203B41FA5}">
                      <a16:colId xmlns:a16="http://schemas.microsoft.com/office/drawing/2014/main" val="3597595348"/>
                    </a:ext>
                  </a:extLst>
                </a:gridCol>
                <a:gridCol w="1715665">
                  <a:extLst>
                    <a:ext uri="{9D8B030D-6E8A-4147-A177-3AD203B41FA5}">
                      <a16:colId xmlns:a16="http://schemas.microsoft.com/office/drawing/2014/main" val="1615232983"/>
                    </a:ext>
                  </a:extLst>
                </a:gridCol>
                <a:gridCol w="858622">
                  <a:extLst>
                    <a:ext uri="{9D8B030D-6E8A-4147-A177-3AD203B41FA5}">
                      <a16:colId xmlns:a16="http://schemas.microsoft.com/office/drawing/2014/main" val="1150712378"/>
                    </a:ext>
                  </a:extLst>
                </a:gridCol>
                <a:gridCol w="1129909">
                  <a:extLst>
                    <a:ext uri="{9D8B030D-6E8A-4147-A177-3AD203B41FA5}">
                      <a16:colId xmlns:a16="http://schemas.microsoft.com/office/drawing/2014/main" val="3650321404"/>
                    </a:ext>
                  </a:extLst>
                </a:gridCol>
                <a:gridCol w="2680820">
                  <a:extLst>
                    <a:ext uri="{9D8B030D-6E8A-4147-A177-3AD203B41FA5}">
                      <a16:colId xmlns:a16="http://schemas.microsoft.com/office/drawing/2014/main" val="1772355279"/>
                    </a:ext>
                  </a:extLst>
                </a:gridCol>
                <a:gridCol w="1472925">
                  <a:extLst>
                    <a:ext uri="{9D8B030D-6E8A-4147-A177-3AD203B41FA5}">
                      <a16:colId xmlns:a16="http://schemas.microsoft.com/office/drawing/2014/main" val="846615492"/>
                    </a:ext>
                  </a:extLst>
                </a:gridCol>
                <a:gridCol w="2672444">
                  <a:extLst>
                    <a:ext uri="{9D8B030D-6E8A-4147-A177-3AD203B41FA5}">
                      <a16:colId xmlns:a16="http://schemas.microsoft.com/office/drawing/2014/main" val="3067444191"/>
                    </a:ext>
                  </a:extLst>
                </a:gridCol>
              </a:tblGrid>
              <a:tr h="252154">
                <a:tc gridSpan="3">
                  <a:txBody>
                    <a:bodyPr/>
                    <a:lstStyle/>
                    <a:p>
                      <a:pPr algn="ctr"/>
                      <a:r>
                        <a:rPr lang="en-GB" sz="1100" dirty="0"/>
                        <a:t>Key Objectives</a:t>
                      </a:r>
                    </a:p>
                  </a:txBody>
                  <a:tcPr/>
                </a:tc>
                <a:tc hMerge="1">
                  <a:txBody>
                    <a:bodyPr/>
                    <a:lstStyle/>
                    <a:p>
                      <a:endParaRPr lang="en-GB"/>
                    </a:p>
                  </a:txBody>
                  <a:tcPr/>
                </a:tc>
                <a:tc hMerge="1">
                  <a:txBody>
                    <a:bodyPr/>
                    <a:lstStyle/>
                    <a:p>
                      <a:pPr algn="ctr"/>
                      <a:r>
                        <a:rPr lang="en-GB" sz="1100"/>
                        <a:t>Substantive Knowledge </a:t>
                      </a:r>
                      <a:endParaRPr lang="en-GB" sz="1100" dirty="0"/>
                    </a:p>
                  </a:txBody>
                  <a:tcPr/>
                </a:tc>
                <a:tc gridSpan="2">
                  <a:txBody>
                    <a:bodyPr/>
                    <a:lstStyle/>
                    <a:p>
                      <a:r>
                        <a:rPr lang="en-GB" sz="1100"/>
                        <a:t>Substantive Knowledge </a:t>
                      </a:r>
                      <a:endParaRPr lang="en-GB"/>
                    </a:p>
                  </a:txBody>
                  <a:tcPr/>
                </a:tc>
                <a:tc hMerge="1">
                  <a:txBody>
                    <a:bodyPr/>
                    <a:lstStyle/>
                    <a:p>
                      <a:endParaRPr lang="en-GB"/>
                    </a:p>
                  </a:txBody>
                  <a:tcPr/>
                </a:tc>
                <a:tc gridSpan="2">
                  <a:txBody>
                    <a:bodyPr/>
                    <a:lstStyle/>
                    <a:p>
                      <a:r>
                        <a:rPr lang="en-GB" sz="1100"/>
                        <a:t>Vocabulary</a:t>
                      </a:r>
                      <a:endParaRPr lang="en-GB"/>
                    </a:p>
                  </a:txBody>
                  <a:tcPr/>
                </a:tc>
                <a:tc hMerge="1">
                  <a:txBody>
                    <a:bodyPr/>
                    <a:lstStyle/>
                    <a:p>
                      <a:endParaRPr lang="en-GB"/>
                    </a:p>
                  </a:txBody>
                  <a:tcPr/>
                </a:tc>
                <a:extLst>
                  <a:ext uri="{0D108BD9-81ED-4DB2-BD59-A6C34878D82A}">
                    <a16:rowId xmlns:a16="http://schemas.microsoft.com/office/drawing/2014/main" val="96402867"/>
                  </a:ext>
                </a:extLst>
              </a:tr>
              <a:tr h="657606">
                <a:tc rowSpan="5" gridSpan="3">
                  <a:txBody>
                    <a:bodyPr/>
                    <a:lstStyle/>
                    <a:p>
                      <a:r>
                        <a:rPr lang="en-GB" sz="1400" b="1" i="0" kern="1200" dirty="0">
                          <a:solidFill>
                            <a:schemeClr val="tx1"/>
                          </a:solidFill>
                          <a:effectLst/>
                          <a:latin typeface="+mn-lt"/>
                          <a:ea typeface="+mn-ea"/>
                          <a:cs typeface="+mn-cs"/>
                        </a:rPr>
                        <a:t>That artists sometimes use loose, gestural brush marks to create expressive painting. </a:t>
                      </a:r>
                      <a:endParaRPr lang="en-GB" sz="1400" b="0" i="0" kern="1200" dirty="0">
                        <a:solidFill>
                          <a:schemeClr val="tx1"/>
                        </a:solidFill>
                        <a:effectLst/>
                        <a:latin typeface="+mn-lt"/>
                        <a:ea typeface="+mn-ea"/>
                        <a:cs typeface="+mn-cs"/>
                      </a:endParaRPr>
                    </a:p>
                    <a:p>
                      <a:r>
                        <a:rPr lang="en-GB" sz="1400" b="1" i="0" kern="1200" dirty="0">
                          <a:solidFill>
                            <a:schemeClr val="tx1"/>
                          </a:solidFill>
                          <a:effectLst/>
                          <a:latin typeface="+mn-lt"/>
                          <a:ea typeface="+mn-ea"/>
                          <a:cs typeface="+mn-cs"/>
                        </a:rPr>
                        <a:t>Expressive painting can be representational or more abstract.</a:t>
                      </a:r>
                      <a:endParaRPr lang="en-GB" sz="1400" b="0" i="0" kern="1200" dirty="0">
                        <a:solidFill>
                          <a:schemeClr val="tx1"/>
                        </a:solidFill>
                        <a:effectLst/>
                        <a:latin typeface="+mn-lt"/>
                        <a:ea typeface="+mn-ea"/>
                        <a:cs typeface="+mn-cs"/>
                      </a:endParaRPr>
                    </a:p>
                    <a:p>
                      <a:r>
                        <a:rPr lang="en-GB" sz="1400" b="1" i="0" kern="1200" dirty="0">
                          <a:solidFill>
                            <a:schemeClr val="tx1"/>
                          </a:solidFill>
                          <a:effectLst/>
                          <a:latin typeface="+mn-lt"/>
                          <a:ea typeface="+mn-ea"/>
                          <a:cs typeface="+mn-cs"/>
                        </a:rPr>
                        <a:t>Artists use impasto and sgraffito to give texture to the painting.</a:t>
                      </a:r>
                      <a:endParaRPr lang="en-GB" sz="1400" b="0" i="0" kern="1200" dirty="0">
                        <a:solidFill>
                          <a:schemeClr val="tx1"/>
                        </a:solidFill>
                        <a:effectLst/>
                        <a:latin typeface="+mn-lt"/>
                        <a:ea typeface="+mn-ea"/>
                        <a:cs typeface="+mn-cs"/>
                      </a:endParaRPr>
                    </a:p>
                    <a:p>
                      <a:r>
                        <a:rPr lang="en-GB" sz="1400" b="1" i="0" kern="1200" dirty="0">
                          <a:solidFill>
                            <a:schemeClr val="tx1"/>
                          </a:solidFill>
                          <a:effectLst/>
                          <a:latin typeface="+mn-lt"/>
                          <a:ea typeface="+mn-ea"/>
                          <a:cs typeface="+mn-cs"/>
                        </a:rPr>
                        <a:t>Artists sometimes use colour intuitively and in an exploratory manner.</a:t>
                      </a:r>
                      <a:endParaRPr lang="en-GB" sz="1400" b="0" i="0" kern="1200" dirty="0">
                        <a:solidFill>
                          <a:schemeClr val="tx1"/>
                        </a:solidFill>
                        <a:effectLst/>
                        <a:latin typeface="+mn-lt"/>
                        <a:ea typeface="+mn-ea"/>
                        <a:cs typeface="+mn-cs"/>
                      </a:endParaRPr>
                    </a:p>
                    <a:p>
                      <a:r>
                        <a:rPr lang="en-GB" sz="1400" b="1" i="0" kern="1200" dirty="0">
                          <a:solidFill>
                            <a:schemeClr val="tx1"/>
                          </a:solidFill>
                          <a:effectLst/>
                          <a:latin typeface="+mn-lt"/>
                          <a:ea typeface="+mn-ea"/>
                          <a:cs typeface="+mn-cs"/>
                        </a:rPr>
                        <a:t>That we can enjoy, and respond to, the way paint and colour exist on the page. </a:t>
                      </a:r>
                      <a:endParaRPr lang="en-GB" sz="1400" b="0" i="0" kern="1200" dirty="0">
                        <a:solidFill>
                          <a:schemeClr val="tx1"/>
                        </a:solidFill>
                        <a:effectLst/>
                        <a:latin typeface="+mn-lt"/>
                        <a:ea typeface="+mn-ea"/>
                        <a:cs typeface="+mn-cs"/>
                      </a:endParaRPr>
                    </a:p>
                  </a:txBody>
                  <a:tcPr/>
                </a:tc>
                <a:tc rowSpan="5" hMerge="1">
                  <a:txBody>
                    <a:bodyPr/>
                    <a:lstStyle/>
                    <a:p>
                      <a:endParaRPr lang="en-GB"/>
                    </a:p>
                  </a:txBody>
                  <a:tcPr/>
                </a:tc>
                <a:tc rowSpan="5" hMerge="1">
                  <a:txBody>
                    <a:bodyPr/>
                    <a:lstStyle/>
                    <a:p>
                      <a:pPr algn="l"/>
                      <a:r>
                        <a:rPr lang="en-GB" sz="1100" dirty="0"/>
                        <a:t>Know who I am and where I fit. </a:t>
                      </a:r>
                    </a:p>
                    <a:p>
                      <a:pPr algn="l"/>
                      <a:r>
                        <a:rPr lang="en-GB" sz="1100" dirty="0"/>
                        <a:t>Know how good it feels to feel special and safe.</a:t>
                      </a:r>
                    </a:p>
                    <a:p>
                      <a:pPr algn="l"/>
                      <a:r>
                        <a:rPr lang="en-GB" sz="1100" dirty="0"/>
                        <a:t>Know that they belong as part of a class.</a:t>
                      </a:r>
                    </a:p>
                    <a:p>
                      <a:pPr algn="l"/>
                      <a:r>
                        <a:rPr lang="en-GB" sz="1100" dirty="0"/>
                        <a:t>Know their rights and responsibilities as a member of that class.</a:t>
                      </a:r>
                    </a:p>
                    <a:p>
                      <a:pPr algn="l"/>
                      <a:r>
                        <a:rPr lang="en-GB" sz="1100" dirty="0"/>
                        <a:t>Know that rewards can help them to feel proud.</a:t>
                      </a:r>
                    </a:p>
                    <a:p>
                      <a:pPr algn="l"/>
                      <a:r>
                        <a:rPr lang="en-GB" sz="1100" dirty="0"/>
                        <a:t>Know about consequences for bad choices. </a:t>
                      </a:r>
                    </a:p>
                    <a:p>
                      <a:pPr algn="l"/>
                      <a:r>
                        <a:rPr lang="en-GB" sz="1100" dirty="0"/>
                        <a:t>Know that they own the learning charter.</a:t>
                      </a:r>
                      <a:endParaRPr lang="en-GB" sz="1400" dirty="0"/>
                    </a:p>
                  </a:txBody>
                  <a:tcPr/>
                </a:tc>
                <a:tc rowSpan="9" gridSpan="2">
                  <a:txBody>
                    <a:bodyPr/>
                    <a:lstStyle/>
                    <a:p>
                      <a:r>
                        <a:rPr lang="en-GB" sz="1400" b="0" i="0" kern="1200" dirty="0">
                          <a:solidFill>
                            <a:schemeClr val="tx1"/>
                          </a:solidFill>
                          <a:effectLst/>
                          <a:latin typeface="+mn-lt"/>
                          <a:ea typeface="+mn-ea"/>
                          <a:cs typeface="+mn-cs"/>
                        </a:rPr>
                        <a:t>In this pathway children are introduced to the idea that they can use paint in an intuitive and exploratory way. </a:t>
                      </a:r>
                    </a:p>
                    <a:p>
                      <a:r>
                        <a:rPr lang="en-GB" sz="1400" b="0" i="0" kern="1200" dirty="0">
                          <a:solidFill>
                            <a:schemeClr val="tx1"/>
                          </a:solidFill>
                          <a:effectLst/>
                          <a:latin typeface="+mn-lt"/>
                          <a:ea typeface="+mn-ea"/>
                          <a:cs typeface="+mn-cs"/>
                        </a:rPr>
                        <a:t>The pathway starts with an introduction to artists who use paint and colour to create exciting gestural and abstract work.</a:t>
                      </a:r>
                    </a:p>
                    <a:p>
                      <a:r>
                        <a:rPr lang="en-GB" sz="1400" b="0" i="0" kern="1200" dirty="0">
                          <a:solidFill>
                            <a:schemeClr val="tx1"/>
                          </a:solidFill>
                          <a:effectLst/>
                          <a:latin typeface="+mn-lt"/>
                          <a:ea typeface="+mn-ea"/>
                          <a:cs typeface="+mn-cs"/>
                        </a:rPr>
                        <a:t>Children explore primary colours and secondary colours through expressive mark making, connecting colour, mark making and texture (of paint) through abstract work.</a:t>
                      </a:r>
                    </a:p>
                    <a:p>
                      <a:r>
                        <a:rPr lang="en-GB" sz="1400" b="0" i="0" kern="1200" dirty="0">
                          <a:solidFill>
                            <a:schemeClr val="tx1"/>
                          </a:solidFill>
                          <a:effectLst/>
                          <a:latin typeface="+mn-lt"/>
                          <a:ea typeface="+mn-ea"/>
                          <a:cs typeface="+mn-cs"/>
                        </a:rPr>
                        <a:t>Pupils then explore the brush work of two old masters when we focus in on details of paintings to understand how they built the work.</a:t>
                      </a:r>
                    </a:p>
                    <a:p>
                      <a:r>
                        <a:rPr lang="en-GB" sz="1400" b="0" i="0" kern="1200" dirty="0">
                          <a:solidFill>
                            <a:schemeClr val="tx1"/>
                          </a:solidFill>
                          <a:effectLst/>
                          <a:latin typeface="+mn-lt"/>
                          <a:ea typeface="+mn-ea"/>
                          <a:cs typeface="+mn-cs"/>
                        </a:rPr>
                        <a:t>Pupils then go on to draw from a colourful still life, finally making expressive and gestural paintings with acrylic paint. </a:t>
                      </a:r>
                    </a:p>
                    <a:p>
                      <a:r>
                        <a:rPr lang="en-GB" sz="1400" b="0" i="0" kern="1200" dirty="0">
                          <a:solidFill>
                            <a:schemeClr val="tx1"/>
                          </a:solidFill>
                          <a:effectLst/>
                          <a:latin typeface="+mn-lt"/>
                          <a:ea typeface="+mn-ea"/>
                          <a:cs typeface="+mn-cs"/>
                        </a:rPr>
                        <a:t>Sketchbooks are used throughout to record, experiment and reflect. </a:t>
                      </a:r>
                    </a:p>
                    <a:p>
                      <a:pPr algn="l"/>
                      <a:endParaRPr lang="en-GB" sz="700" dirty="0"/>
                    </a:p>
                  </a:txBody>
                  <a:tcPr>
                    <a:lnR w="12700" cap="flat" cmpd="sng" algn="ctr">
                      <a:solidFill>
                        <a:schemeClr val="tx1"/>
                      </a:solidFill>
                      <a:prstDash val="solid"/>
                      <a:round/>
                      <a:headEnd type="none" w="med" len="med"/>
                      <a:tailEnd type="none" w="med" len="med"/>
                    </a:lnR>
                  </a:tcPr>
                </a:tc>
                <a:tc rowSpan="9" hMerge="1">
                  <a:txBody>
                    <a:bodyPr/>
                    <a:lstStyle/>
                    <a:p>
                      <a:endParaRPr lang="en-GB"/>
                    </a:p>
                  </a:txBody>
                  <a:tcPr/>
                </a:tc>
                <a:tc gridSpan="2">
                  <a:txBody>
                    <a:bodyPr/>
                    <a:lstStyle/>
                    <a:p>
                      <a:pPr marL="0" marR="0" lvl="0" indent="0" algn="l" defTabSz="1280160" rtl="0" eaLnBrk="1" fontAlgn="auto" latinLnBrk="0" hangingPunct="1">
                        <a:lnSpc>
                          <a:spcPct val="100000"/>
                        </a:lnSpc>
                        <a:spcBef>
                          <a:spcPts val="0"/>
                        </a:spcBef>
                        <a:spcAft>
                          <a:spcPts val="0"/>
                        </a:spcAft>
                        <a:buClrTx/>
                        <a:buSzTx/>
                        <a:buFontTx/>
                        <a:buNone/>
                        <a:tabLst/>
                        <a:defRPr/>
                      </a:pPr>
                      <a:r>
                        <a:rPr lang="en-GB" sz="1200" b="1" i="0" kern="1200" dirty="0">
                          <a:solidFill>
                            <a:schemeClr val="tx1"/>
                          </a:solidFill>
                          <a:effectLst/>
                          <a:latin typeface="+mn-lt"/>
                          <a:ea typeface="+mn-ea"/>
                          <a:cs typeface="+mn-cs"/>
                        </a:rPr>
                        <a:t>Acrylic Paint, texture, primary, secondary, tints, shades, hues</a:t>
                      </a:r>
                      <a:endParaRPr lang="en-GB" sz="1200" b="0" i="0" kern="1200" dirty="0">
                        <a:solidFill>
                          <a:schemeClr val="tx1"/>
                        </a:solidFill>
                        <a:effectLst/>
                        <a:latin typeface="+mn-lt"/>
                        <a:ea typeface="+mn-ea"/>
                        <a:cs typeface="+mn-cs"/>
                      </a:endParaRPr>
                    </a:p>
                  </a:txBody>
                  <a:tcPr>
                    <a:lnL w="12700" cap="flat" cmpd="sng" algn="ctr">
                      <a:solidFill>
                        <a:schemeClr val="tx1"/>
                      </a:solidFill>
                      <a:prstDash val="solid"/>
                      <a:round/>
                      <a:headEnd type="none" w="med" len="med"/>
                      <a:tailEnd type="none" w="med" len="med"/>
                    </a:lnL>
                  </a:tcPr>
                </a:tc>
                <a:tc hMerge="1">
                  <a:txBody>
                    <a:bodyPr/>
                    <a:lstStyle/>
                    <a:p>
                      <a:endParaRPr lang="en-GB" sz="11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1267818584"/>
                  </a:ext>
                </a:extLst>
              </a:tr>
              <a:tr h="252154">
                <a:tc gridSpan="3" vMerge="1">
                  <a:txBody>
                    <a:bodyPr/>
                    <a:lstStyle/>
                    <a:p>
                      <a:r>
                        <a:rPr lang="en-GB" sz="1100" dirty="0"/>
                        <a:t>Prior Learning</a:t>
                      </a:r>
                    </a:p>
                  </a:txBody>
                  <a:tcPr/>
                </a:tc>
                <a:tc hMerge="1" vMerge="1">
                  <a:txBody>
                    <a:bodyPr/>
                    <a:lstStyle/>
                    <a:p>
                      <a:endParaRPr lang="en-GB"/>
                    </a:p>
                  </a:txBody>
                  <a:tcPr/>
                </a:tc>
                <a:tc hMerge="1" vMerge="1">
                  <a:txBody>
                    <a:bodyPr/>
                    <a:lstStyle/>
                    <a:p>
                      <a:endParaRPr lang="en-GB" sz="1100" dirty="0"/>
                    </a:p>
                  </a:txBody>
                  <a:tcPr/>
                </a:tc>
                <a:tc gridSpan="2" vMerge="1">
                  <a:txBody>
                    <a:bodyPr/>
                    <a:lstStyle/>
                    <a:p>
                      <a:endParaRPr lang="en-GB"/>
                    </a:p>
                  </a:txBody>
                  <a:tcPr/>
                </a:tc>
                <a:tc hMerge="1" vMerge="1">
                  <a:txBody>
                    <a:bodyPr/>
                    <a:lstStyle/>
                    <a:p>
                      <a:endParaRPr lang="en-GB"/>
                    </a:p>
                  </a:txBody>
                  <a:tcPr/>
                </a:tc>
                <a:tc gridSpan="2">
                  <a:txBody>
                    <a:bodyPr/>
                    <a:lstStyle/>
                    <a:p>
                      <a:r>
                        <a:rPr lang="en-GB" sz="1100" dirty="0"/>
                        <a:t>Key People </a:t>
                      </a:r>
                      <a:endParaRPr lang="en-GB" dirty="0"/>
                    </a:p>
                  </a:txBody>
                  <a:tcPr>
                    <a:lnL w="12700" cap="flat" cmpd="sng" algn="ctr">
                      <a:solidFill>
                        <a:schemeClr val="tx1"/>
                      </a:solidFill>
                      <a:prstDash val="solid"/>
                      <a:round/>
                      <a:headEnd type="none" w="med" len="med"/>
                      <a:tailEnd type="none" w="med" len="med"/>
                    </a:lnL>
                  </a:tcPr>
                </a:tc>
                <a:tc hMerge="1">
                  <a:txBody>
                    <a:bodyPr/>
                    <a:lstStyle/>
                    <a:p>
                      <a:endParaRPr lang="en-GB"/>
                    </a:p>
                  </a:txBody>
                  <a:tcPr/>
                </a:tc>
                <a:extLst>
                  <a:ext uri="{0D108BD9-81ED-4DB2-BD59-A6C34878D82A}">
                    <a16:rowId xmlns:a16="http://schemas.microsoft.com/office/drawing/2014/main" val="1698299168"/>
                  </a:ext>
                </a:extLst>
              </a:tr>
              <a:tr h="747085">
                <a:tc gridSpan="3" vMerge="1">
                  <a:txBody>
                    <a:bodyPr/>
                    <a:lstStyle/>
                    <a:p>
                      <a:endParaRPr lang="en-GB" sz="1100" dirty="0"/>
                    </a:p>
                  </a:txBody>
                  <a:tcPr/>
                </a:tc>
                <a:tc hMerge="1" vMerge="1">
                  <a:txBody>
                    <a:bodyPr/>
                    <a:lstStyle/>
                    <a:p>
                      <a:endParaRPr lang="en-GB"/>
                    </a:p>
                  </a:txBody>
                  <a:tcPr/>
                </a:tc>
                <a:tc hMerge="1" vMerge="1">
                  <a:txBody>
                    <a:bodyPr/>
                    <a:lstStyle/>
                    <a:p>
                      <a:endParaRPr lang="en-GB" sz="1100" dirty="0"/>
                    </a:p>
                  </a:txBody>
                  <a:tcPr/>
                </a:tc>
                <a:tc gridSpan="2" vMerge="1">
                  <a:txBody>
                    <a:bodyPr/>
                    <a:lstStyle/>
                    <a:p>
                      <a:endParaRPr lang="en-GB"/>
                    </a:p>
                  </a:txBody>
                  <a:tcPr/>
                </a:tc>
                <a:tc hMerge="1" vMerge="1">
                  <a:txBody>
                    <a:bodyPr/>
                    <a:lstStyle/>
                    <a:p>
                      <a:endParaRPr lang="en-GB"/>
                    </a:p>
                  </a:txBody>
                  <a:tcPr/>
                </a:tc>
                <a:tc gridSpan="2">
                  <a:txBody>
                    <a:bodyPr/>
                    <a:lstStyle/>
                    <a:p>
                      <a:pPr marL="0" marR="0" lvl="0" indent="0" algn="l" defTabSz="1280160" rtl="0" eaLnBrk="1" fontAlgn="auto" latinLnBrk="0" hangingPunct="1">
                        <a:lnSpc>
                          <a:spcPct val="100000"/>
                        </a:lnSpc>
                        <a:spcBef>
                          <a:spcPts val="0"/>
                        </a:spcBef>
                        <a:spcAft>
                          <a:spcPts val="0"/>
                        </a:spcAft>
                        <a:buClrTx/>
                        <a:buSzTx/>
                        <a:buFontTx/>
                        <a:buNone/>
                        <a:tabLst/>
                        <a:defRPr/>
                      </a:pPr>
                      <a:r>
                        <a:rPr lang="en-GB" sz="1400" b="1" i="0" kern="1200" dirty="0" err="1">
                          <a:solidFill>
                            <a:schemeClr val="tx1"/>
                          </a:solidFill>
                          <a:effectLst/>
                          <a:latin typeface="+mn-lt"/>
                          <a:ea typeface="+mn-ea"/>
                          <a:cs typeface="+mn-cs"/>
                        </a:rPr>
                        <a:t>Marela</a:t>
                      </a:r>
                      <a:r>
                        <a:rPr lang="en-GB" sz="1400" b="1" i="0" kern="1200" dirty="0">
                          <a:solidFill>
                            <a:schemeClr val="tx1"/>
                          </a:solidFill>
                          <a:effectLst/>
                          <a:latin typeface="+mn-lt"/>
                          <a:ea typeface="+mn-ea"/>
                          <a:cs typeface="+mn-cs"/>
                        </a:rPr>
                        <a:t> </a:t>
                      </a:r>
                      <a:r>
                        <a:rPr lang="en-GB" sz="1400" b="1" i="0" kern="1200" dirty="0" err="1">
                          <a:solidFill>
                            <a:schemeClr val="tx1"/>
                          </a:solidFill>
                          <a:effectLst/>
                          <a:latin typeface="+mn-lt"/>
                          <a:ea typeface="+mn-ea"/>
                          <a:cs typeface="+mn-cs"/>
                        </a:rPr>
                        <a:t>Zacarías</a:t>
                      </a:r>
                      <a:r>
                        <a:rPr lang="en-GB" sz="1400" b="1" i="0" kern="1200" dirty="0">
                          <a:solidFill>
                            <a:schemeClr val="tx1"/>
                          </a:solidFill>
                          <a:effectLst/>
                          <a:latin typeface="+mn-lt"/>
                          <a:ea typeface="+mn-ea"/>
                          <a:cs typeface="+mn-cs"/>
                        </a:rPr>
                        <a:t>, Charlie French, Vincent Van Gogh,</a:t>
                      </a:r>
                    </a:p>
                    <a:p>
                      <a:pPr marL="0" marR="0" lvl="0" indent="0" algn="l" defTabSz="1280160" rtl="0" eaLnBrk="1" fontAlgn="auto" latinLnBrk="0" hangingPunct="1">
                        <a:lnSpc>
                          <a:spcPct val="100000"/>
                        </a:lnSpc>
                        <a:spcBef>
                          <a:spcPts val="0"/>
                        </a:spcBef>
                        <a:spcAft>
                          <a:spcPts val="0"/>
                        </a:spcAft>
                        <a:buClrTx/>
                        <a:buSzTx/>
                        <a:buFontTx/>
                        <a:buNone/>
                        <a:tabLst/>
                        <a:defRPr/>
                      </a:pPr>
                      <a:r>
                        <a:rPr lang="en-GB" sz="1400" b="1" i="0" kern="1200" dirty="0">
                          <a:solidFill>
                            <a:schemeClr val="tx1"/>
                          </a:solidFill>
                          <a:effectLst/>
                          <a:latin typeface="+mn-lt"/>
                          <a:ea typeface="+mn-ea"/>
                          <a:cs typeface="+mn-cs"/>
                        </a:rPr>
                        <a:t> Cezanne</a:t>
                      </a:r>
                      <a:endParaRPr lang="en-GB" sz="1400" b="0" i="0" kern="1200" dirty="0">
                        <a:solidFill>
                          <a:schemeClr val="tx1"/>
                        </a:solidFill>
                        <a:effectLst/>
                        <a:latin typeface="+mn-lt"/>
                        <a:ea typeface="+mn-ea"/>
                        <a:cs typeface="+mn-cs"/>
                      </a:endParaRPr>
                    </a:p>
                  </a:txBody>
                  <a:tcPr>
                    <a:lnL w="12700" cap="flat" cmpd="sng" algn="ctr">
                      <a:solidFill>
                        <a:schemeClr val="tx1"/>
                      </a:solidFill>
                      <a:prstDash val="solid"/>
                      <a:round/>
                      <a:headEnd type="none" w="med" len="med"/>
                      <a:tailEnd type="none" w="med" len="med"/>
                    </a:lnL>
                  </a:tcPr>
                </a:tc>
                <a:tc hMerge="1">
                  <a:txBody>
                    <a:bodyPr/>
                    <a:lstStyle/>
                    <a:p>
                      <a:endParaRPr lang="en-GB" dirty="0"/>
                    </a:p>
                  </a:txBody>
                  <a:tcPr/>
                </a:tc>
                <a:extLst>
                  <a:ext uri="{0D108BD9-81ED-4DB2-BD59-A6C34878D82A}">
                    <a16:rowId xmlns:a16="http://schemas.microsoft.com/office/drawing/2014/main" val="3817116731"/>
                  </a:ext>
                </a:extLst>
              </a:tr>
              <a:tr h="305879">
                <a:tc gridSpan="3" vMerge="1">
                  <a:txBody>
                    <a:bodyPr/>
                    <a:lstStyle/>
                    <a:p>
                      <a:endParaRPr lang="en-GB" sz="1400" b="0" i="0" kern="1200" dirty="0">
                        <a:solidFill>
                          <a:schemeClr val="tx1"/>
                        </a:solidFill>
                        <a:effectLst/>
                        <a:latin typeface="+mn-lt"/>
                        <a:ea typeface="+mn-ea"/>
                        <a:cs typeface="+mn-cs"/>
                      </a:endParaRPr>
                    </a:p>
                  </a:txBody>
                  <a:tcPr/>
                </a:tc>
                <a:tc hMerge="1" vMerge="1">
                  <a:txBody>
                    <a:bodyPr/>
                    <a:lstStyle/>
                    <a:p>
                      <a:endParaRPr lang="en-GB"/>
                    </a:p>
                  </a:txBody>
                  <a:tcPr/>
                </a:tc>
                <a:tc hMerge="1" vMerge="1">
                  <a:txBody>
                    <a:bodyPr/>
                    <a:lstStyle/>
                    <a:p>
                      <a:endParaRPr lang="en-GB"/>
                    </a:p>
                  </a:txBody>
                  <a:tcPr/>
                </a:tc>
                <a:tc gridSpan="2" vMerge="1">
                  <a:txBody>
                    <a:bodyPr/>
                    <a:lstStyle/>
                    <a:p>
                      <a:endParaRPr lang="en-GB"/>
                    </a:p>
                  </a:txBody>
                  <a:tcPr/>
                </a:tc>
                <a:tc hMerge="1" vMerge="1">
                  <a:txBody>
                    <a:bodyPr/>
                    <a:lstStyle/>
                    <a:p>
                      <a:endParaRPr lang="en-GB"/>
                    </a:p>
                  </a:txBody>
                  <a:tcPr/>
                </a:tc>
                <a:tc gridSpan="2">
                  <a:txBody>
                    <a:bodyPr/>
                    <a:lstStyle/>
                    <a:p>
                      <a:r>
                        <a:rPr lang="en-GB" sz="1200" dirty="0"/>
                        <a:t>Disciplinary Knowledge; </a:t>
                      </a:r>
                      <a:r>
                        <a:rPr lang="en-GB" sz="1200" b="1" i="0" kern="1200" dirty="0">
                          <a:solidFill>
                            <a:schemeClr val="tx1"/>
                          </a:solidFill>
                          <a:effectLst/>
                          <a:latin typeface="+mn-lt"/>
                          <a:ea typeface="+mn-ea"/>
                          <a:cs typeface="+mn-cs"/>
                        </a:rPr>
                        <a:t>Painting, Sketchbooks</a:t>
                      </a:r>
                      <a:endParaRPr lang="en-GB" dirty="0"/>
                    </a:p>
                  </a:txBody>
                  <a:tcPr/>
                </a:tc>
                <a:tc hMerge="1">
                  <a:txBody>
                    <a:bodyPr/>
                    <a:lstStyle/>
                    <a:p>
                      <a:endParaRPr lang="en-GB"/>
                    </a:p>
                  </a:txBody>
                  <a:tcPr/>
                </a:tc>
                <a:extLst>
                  <a:ext uri="{0D108BD9-81ED-4DB2-BD59-A6C34878D82A}">
                    <a16:rowId xmlns:a16="http://schemas.microsoft.com/office/drawing/2014/main" val="2383238709"/>
                  </a:ext>
                </a:extLst>
              </a:tr>
              <a:tr h="202830">
                <a:tc gridSpan="3" vMerge="1">
                  <a:txBody>
                    <a:bodyPr/>
                    <a:lstStyle/>
                    <a:p>
                      <a:endParaRPr lang="en-GB" sz="1400" b="0" i="0" kern="1200" dirty="0">
                        <a:solidFill>
                          <a:schemeClr val="tx1"/>
                        </a:solidFill>
                        <a:effectLst/>
                        <a:latin typeface="+mn-lt"/>
                        <a:ea typeface="+mn-ea"/>
                        <a:cs typeface="+mn-cs"/>
                      </a:endParaRPr>
                    </a:p>
                  </a:txBody>
                  <a:tcPr/>
                </a:tc>
                <a:tc hMerge="1" vMerge="1">
                  <a:txBody>
                    <a:bodyPr/>
                    <a:lstStyle/>
                    <a:p>
                      <a:endParaRPr lang="en-GB"/>
                    </a:p>
                  </a:txBody>
                  <a:tcPr/>
                </a:tc>
                <a:tc hMerge="1" vMerge="1">
                  <a:txBody>
                    <a:bodyPr/>
                    <a:lstStyle/>
                    <a:p>
                      <a:endParaRPr lang="en-GB"/>
                    </a:p>
                  </a:txBody>
                  <a:tcPr/>
                </a:tc>
                <a:tc gridSpan="2" vMerge="1">
                  <a:txBody>
                    <a:bodyPr/>
                    <a:lstStyle/>
                    <a:p>
                      <a:endParaRPr lang="en-GB"/>
                    </a:p>
                  </a:txBody>
                  <a:tcPr/>
                </a:tc>
                <a:tc hMerge="1" vMerge="1">
                  <a:txBody>
                    <a:bodyPr/>
                    <a:lstStyle/>
                    <a:p>
                      <a:endParaRPr lang="en-GB"/>
                    </a:p>
                  </a:txBody>
                  <a:tcPr/>
                </a:tc>
                <a:tc rowSpan="5" gridSpan="2">
                  <a:txBody>
                    <a:bodyPr/>
                    <a:lstStyle/>
                    <a:p>
                      <a:r>
                        <a:rPr lang="en-GB" sz="1200" kern="1200" dirty="0">
                          <a:solidFill>
                            <a:schemeClr val="tx1"/>
                          </a:solidFill>
                          <a:effectLst/>
                          <a:latin typeface="+mn-lt"/>
                          <a:ea typeface="+mn-ea"/>
                          <a:cs typeface="+mn-cs"/>
                        </a:rPr>
                        <a:t> </a:t>
                      </a:r>
                      <a:r>
                        <a:rPr lang="en-GB" sz="1200" b="0" i="0" kern="1200" dirty="0">
                          <a:solidFill>
                            <a:schemeClr val="tx1"/>
                          </a:solidFill>
                          <a:effectLst/>
                          <a:latin typeface="+mn-lt"/>
                          <a:ea typeface="+mn-ea"/>
                          <a:cs typeface="+mn-cs"/>
                        </a:rPr>
                        <a:t>I have seen how artists, contemporary and old masters, sometimes use paint in an expressive, loose way to create paintings full of life and colour. </a:t>
                      </a:r>
                    </a:p>
                    <a:p>
                      <a:r>
                        <a:rPr lang="en-GB" sz="1200" b="0" i="0" kern="1200" dirty="0">
                          <a:solidFill>
                            <a:schemeClr val="tx1"/>
                          </a:solidFill>
                          <a:effectLst/>
                          <a:latin typeface="+mn-lt"/>
                          <a:ea typeface="+mn-ea"/>
                          <a:cs typeface="+mn-cs"/>
                        </a:rPr>
                        <a:t>I can start to share my response to the work of other artists.</a:t>
                      </a:r>
                    </a:p>
                    <a:p>
                      <a:r>
                        <a:rPr lang="en-GB" sz="1200" b="0" i="0" kern="1200" dirty="0">
                          <a:solidFill>
                            <a:schemeClr val="tx1"/>
                          </a:solidFill>
                          <a:effectLst/>
                          <a:latin typeface="+mn-lt"/>
                          <a:ea typeface="+mn-ea"/>
                          <a:cs typeface="+mn-cs"/>
                        </a:rPr>
                        <a:t>I can use my sketchbook to fill full of colour and brush marks, inspired by other artists.</a:t>
                      </a:r>
                    </a:p>
                    <a:p>
                      <a:r>
                        <a:rPr lang="en-GB" sz="1200" b="0" i="0" kern="1200" dirty="0">
                          <a:solidFill>
                            <a:schemeClr val="tx1"/>
                          </a:solidFill>
                          <a:effectLst/>
                          <a:latin typeface="+mn-lt"/>
                          <a:ea typeface="+mn-ea"/>
                          <a:cs typeface="+mn-cs"/>
                        </a:rPr>
                        <a:t>I can recognise primary colours and mix secondary colours. </a:t>
                      </a:r>
                    </a:p>
                    <a:p>
                      <a:r>
                        <a:rPr lang="en-GB" sz="1200" b="0" i="0" kern="1200" dirty="0">
                          <a:solidFill>
                            <a:schemeClr val="tx1"/>
                          </a:solidFill>
                          <a:effectLst/>
                          <a:latin typeface="+mn-lt"/>
                          <a:ea typeface="+mn-ea"/>
                          <a:cs typeface="+mn-cs"/>
                        </a:rPr>
                        <a:t>I can experiment with hues by changing the amount of primary colours I add.</a:t>
                      </a:r>
                    </a:p>
                    <a:p>
                      <a:r>
                        <a:rPr lang="en-GB" sz="1200" b="0" i="0" kern="1200" dirty="0">
                          <a:solidFill>
                            <a:schemeClr val="tx1"/>
                          </a:solidFill>
                          <a:effectLst/>
                          <a:latin typeface="+mn-lt"/>
                          <a:ea typeface="+mn-ea"/>
                          <a:cs typeface="+mn-cs"/>
                        </a:rPr>
                        <a:t>I can make a loose drawing from a still life.</a:t>
                      </a:r>
                    </a:p>
                    <a:p>
                      <a:r>
                        <a:rPr lang="en-GB" sz="1200" b="0" i="0" kern="1200" dirty="0">
                          <a:solidFill>
                            <a:schemeClr val="tx1"/>
                          </a:solidFill>
                          <a:effectLst/>
                          <a:latin typeface="+mn-lt"/>
                          <a:ea typeface="+mn-ea"/>
                          <a:cs typeface="+mn-cs"/>
                        </a:rPr>
                        <a:t>I can see colours and shapes in the still life.</a:t>
                      </a:r>
                    </a:p>
                    <a:p>
                      <a:r>
                        <a:rPr lang="en-GB" sz="1200" b="0" i="0" kern="1200" dirty="0">
                          <a:solidFill>
                            <a:schemeClr val="tx1"/>
                          </a:solidFill>
                          <a:effectLst/>
                          <a:latin typeface="+mn-lt"/>
                          <a:ea typeface="+mn-ea"/>
                          <a:cs typeface="+mn-cs"/>
                        </a:rPr>
                        <a:t>I can use my gestural mark making with paint, and incorporate the colours and shapes in the still life to make an expressive painting. </a:t>
                      </a:r>
                      <a:endParaRPr lang="en-GB" dirty="0"/>
                    </a:p>
                  </a:txBody>
                  <a:tcPr>
                    <a:lnL w="12700" cap="flat" cmpd="sng" algn="ctr">
                      <a:solidFill>
                        <a:schemeClr val="tx1"/>
                      </a:solidFill>
                      <a:prstDash val="solid"/>
                      <a:round/>
                      <a:headEnd type="none" w="med" len="med"/>
                      <a:tailEnd type="none" w="med" len="med"/>
                    </a:lnL>
                  </a:tcPr>
                </a:tc>
                <a:tc rowSpan="5" hMerge="1">
                  <a:txBody>
                    <a:bodyPr/>
                    <a:lstStyle/>
                    <a:p>
                      <a:endParaRPr lang="en-GB"/>
                    </a:p>
                  </a:txBody>
                  <a:tcPr/>
                </a:tc>
                <a:extLst>
                  <a:ext uri="{0D108BD9-81ED-4DB2-BD59-A6C34878D82A}">
                    <a16:rowId xmlns:a16="http://schemas.microsoft.com/office/drawing/2014/main" val="2760153251"/>
                  </a:ext>
                </a:extLst>
              </a:tr>
              <a:tr h="271703">
                <a:tc gridSpan="3">
                  <a:txBody>
                    <a:bodyPr/>
                    <a:lstStyle/>
                    <a:p>
                      <a:r>
                        <a:rPr lang="en-GB" sz="1100" dirty="0"/>
                        <a:t>Prior Learning</a:t>
                      </a:r>
                    </a:p>
                  </a:txBody>
                  <a:tcPr/>
                </a:tc>
                <a:tc hMerge="1">
                  <a:txBody>
                    <a:bodyPr/>
                    <a:lstStyle/>
                    <a:p>
                      <a:endParaRPr lang="en-GB"/>
                    </a:p>
                  </a:txBody>
                  <a:tcPr/>
                </a:tc>
                <a:tc hMerge="1">
                  <a:txBody>
                    <a:bodyPr/>
                    <a:lstStyle/>
                    <a:p>
                      <a:endParaRPr lang="en-GB"/>
                    </a:p>
                  </a:txBody>
                  <a:tcPr/>
                </a:tc>
                <a:tc gridSpan="2" vMerge="1">
                  <a:txBody>
                    <a:bodyPr/>
                    <a:lstStyle/>
                    <a:p>
                      <a:endParaRPr lang="en-GB"/>
                    </a:p>
                  </a:txBody>
                  <a:tcPr/>
                </a:tc>
                <a:tc hMerge="1" vMerge="1">
                  <a:txBody>
                    <a:bodyPr/>
                    <a:lstStyle/>
                    <a:p>
                      <a:endParaRPr lang="en-GB"/>
                    </a:p>
                  </a:txBody>
                  <a:tcPr/>
                </a:tc>
                <a:tc gridSpan="2" vMerge="1">
                  <a:txBody>
                    <a:bodyPr/>
                    <a:lstStyle/>
                    <a:p>
                      <a:endParaRPr lang="en-GB" dirty="0"/>
                    </a:p>
                  </a:txBody>
                  <a:tcPr>
                    <a:lnL w="12700" cap="flat" cmpd="sng" algn="ctr">
                      <a:solidFill>
                        <a:schemeClr val="tx1"/>
                      </a:solidFill>
                      <a:prstDash val="solid"/>
                      <a:round/>
                      <a:headEnd type="none" w="med" len="med"/>
                      <a:tailEnd type="none" w="med" len="med"/>
                    </a:lnL>
                  </a:tcPr>
                </a:tc>
                <a:tc hMerge="1" vMerge="1">
                  <a:txBody>
                    <a:bodyPr/>
                    <a:lstStyle/>
                    <a:p>
                      <a:endParaRPr lang="en-GB"/>
                    </a:p>
                  </a:txBody>
                  <a:tcPr/>
                </a:tc>
                <a:extLst>
                  <a:ext uri="{0D108BD9-81ED-4DB2-BD59-A6C34878D82A}">
                    <a16:rowId xmlns:a16="http://schemas.microsoft.com/office/drawing/2014/main" val="2360152281"/>
                  </a:ext>
                </a:extLst>
              </a:tr>
              <a:tr h="706679">
                <a:tc gridSpan="3">
                  <a:txBody>
                    <a:bodyPr/>
                    <a:lstStyle/>
                    <a:p>
                      <a:r>
                        <a:rPr lang="en-GB" sz="1200" dirty="0"/>
                        <a:t>Year 1 –</a:t>
                      </a:r>
                      <a:r>
                        <a:rPr lang="en-GB" sz="1200" kern="1200" dirty="0">
                          <a:solidFill>
                            <a:schemeClr val="tx1"/>
                          </a:solidFill>
                          <a:effectLst/>
                          <a:latin typeface="+mn-lt"/>
                          <a:ea typeface="+mn-ea"/>
                          <a:cs typeface="+mn-cs"/>
                        </a:rPr>
                        <a:t>Explored the properties of watercolour and discovered how we can work WITH the characteristics of the medium to make art. Basic colour awareness and mixing.</a:t>
                      </a:r>
                      <a:endParaRPr lang="en-GB" sz="1200" dirty="0"/>
                    </a:p>
                  </a:txBody>
                  <a:tcPr/>
                </a:tc>
                <a:tc hMerge="1">
                  <a:txBody>
                    <a:bodyPr/>
                    <a:lstStyle/>
                    <a:p>
                      <a:endParaRPr lang="en-GB"/>
                    </a:p>
                  </a:txBody>
                  <a:tcPr/>
                </a:tc>
                <a:tc hMerge="1">
                  <a:txBody>
                    <a:bodyPr/>
                    <a:lstStyle/>
                    <a:p>
                      <a:pPr algn="ctr"/>
                      <a:endParaRPr lang="en-GB" sz="1100" dirty="0"/>
                    </a:p>
                  </a:txBody>
                  <a:tcPr/>
                </a:tc>
                <a:tc gridSpan="2" vMerge="1">
                  <a:txBody>
                    <a:bodyPr/>
                    <a:lstStyle/>
                    <a:p>
                      <a:endParaRPr lang="en-GB"/>
                    </a:p>
                  </a:txBody>
                  <a:tcPr/>
                </a:tc>
                <a:tc hMerge="1" vMerge="1">
                  <a:txBody>
                    <a:bodyPr/>
                    <a:lstStyle/>
                    <a:p>
                      <a:endParaRPr lang="en-GB"/>
                    </a:p>
                  </a:txBody>
                  <a:tcPr/>
                </a:tc>
                <a:tc gridSpan="2" vMerge="1">
                  <a:txBody>
                    <a:bodyPr/>
                    <a:lstStyle/>
                    <a:p>
                      <a:pPr marL="0" marR="0" lvl="0" indent="0" algn="l" defTabSz="1280160" rtl="0" eaLnBrk="1" fontAlgn="auto" latinLnBrk="0" hangingPunct="1">
                        <a:lnSpc>
                          <a:spcPct val="100000"/>
                        </a:lnSpc>
                        <a:spcBef>
                          <a:spcPts val="0"/>
                        </a:spcBef>
                        <a:spcAft>
                          <a:spcPts val="0"/>
                        </a:spcAft>
                        <a:buClrTx/>
                        <a:buSzTx/>
                        <a:buFontTx/>
                        <a:buNone/>
                        <a:tabLst/>
                        <a:defRPr/>
                      </a:pPr>
                      <a:r>
                        <a:rPr lang="en-GB" sz="1200" dirty="0"/>
                        <a:t>Disciplinary Knowledge; </a:t>
                      </a:r>
                      <a:r>
                        <a:rPr lang="en-GB" sz="1200" b="1" i="0" kern="1200" dirty="0">
                          <a:solidFill>
                            <a:schemeClr val="tx1"/>
                          </a:solidFill>
                          <a:effectLst/>
                          <a:latin typeface="+mn-lt"/>
                          <a:ea typeface="+mn-ea"/>
                          <a:cs typeface="+mn-cs"/>
                        </a:rPr>
                        <a:t>Painting, Sketchbooks</a:t>
                      </a:r>
                      <a:endParaRPr lang="en-GB" sz="1200" b="0" i="0" kern="1200" dirty="0">
                        <a:solidFill>
                          <a:schemeClr val="tx1"/>
                        </a:solidFill>
                        <a:effectLst/>
                        <a:latin typeface="+mn-lt"/>
                        <a:ea typeface="+mn-ea"/>
                        <a:cs typeface="+mn-cs"/>
                      </a:endParaRPr>
                    </a:p>
                  </a:txBody>
                  <a:tcPr/>
                </a:tc>
                <a:tc hMerge="1" vMerge="1">
                  <a:txBody>
                    <a:bodyPr/>
                    <a:lstStyle/>
                    <a:p>
                      <a:endParaRPr lang="en-GB"/>
                    </a:p>
                  </a:txBody>
                  <a:tcPr/>
                </a:tc>
                <a:extLst>
                  <a:ext uri="{0D108BD9-81ED-4DB2-BD59-A6C34878D82A}">
                    <a16:rowId xmlns:a16="http://schemas.microsoft.com/office/drawing/2014/main" val="2656242789"/>
                  </a:ext>
                </a:extLst>
              </a:tr>
              <a:tr h="252154">
                <a:tc gridSpan="3">
                  <a:txBody>
                    <a:bodyPr/>
                    <a:lstStyle/>
                    <a:p>
                      <a:pPr algn="ctr"/>
                      <a:r>
                        <a:rPr lang="en-GB" sz="1100" dirty="0"/>
                        <a:t>Future Learning</a:t>
                      </a:r>
                    </a:p>
                  </a:txBody>
                  <a:tcPr/>
                </a:tc>
                <a:tc hMerge="1">
                  <a:txBody>
                    <a:bodyPr/>
                    <a:lstStyle/>
                    <a:p>
                      <a:endParaRPr lang="en-GB"/>
                    </a:p>
                  </a:txBody>
                  <a:tcPr/>
                </a:tc>
                <a:tc hMerge="1">
                  <a:txBody>
                    <a:bodyPr/>
                    <a:lstStyle/>
                    <a:p>
                      <a:endParaRPr lang="en-GB"/>
                    </a:p>
                  </a:txBody>
                  <a:tcPr/>
                </a:tc>
                <a:tc gridSpan="2" vMerge="1">
                  <a:txBody>
                    <a:bodyPr/>
                    <a:lstStyle/>
                    <a:p>
                      <a:endParaRPr lang="en-GB"/>
                    </a:p>
                  </a:txBody>
                  <a:tcPr/>
                </a:tc>
                <a:tc hMerge="1" vMerge="1">
                  <a:txBody>
                    <a:bodyPr/>
                    <a:lstStyle/>
                    <a:p>
                      <a:endParaRPr lang="en-GB"/>
                    </a:p>
                  </a:txBody>
                  <a:tcPr/>
                </a:tc>
                <a:tc gridSpan="2" vMerge="1">
                  <a:txBody>
                    <a:bodyPr/>
                    <a:lstStyle/>
                    <a:p>
                      <a:endParaRPr lang="en-GB"/>
                    </a:p>
                  </a:txBody>
                  <a:tcPr/>
                </a:tc>
                <a:tc hMerge="1" vMerge="1">
                  <a:txBody>
                    <a:bodyPr/>
                    <a:lstStyle/>
                    <a:p>
                      <a:endParaRPr lang="en-GB"/>
                    </a:p>
                  </a:txBody>
                  <a:tcPr/>
                </a:tc>
                <a:extLst>
                  <a:ext uri="{0D108BD9-81ED-4DB2-BD59-A6C34878D82A}">
                    <a16:rowId xmlns:a16="http://schemas.microsoft.com/office/drawing/2014/main" val="1857866412"/>
                  </a:ext>
                </a:extLst>
              </a:tr>
              <a:tr h="1334931">
                <a:tc gridSpan="3">
                  <a:txBody>
                    <a:bodyPr/>
                    <a:lstStyle/>
                    <a:p>
                      <a:r>
                        <a:rPr lang="en-GB" sz="1200" dirty="0"/>
                        <a:t>Year 3 –</a:t>
                      </a:r>
                      <a:r>
                        <a:rPr lang="en-GB" sz="1200" kern="1200" dirty="0">
                          <a:solidFill>
                            <a:schemeClr val="tx1"/>
                          </a:solidFill>
                          <a:effectLst/>
                          <a:latin typeface="+mn-lt"/>
                          <a:ea typeface="+mn-ea"/>
                          <a:cs typeface="+mn-cs"/>
                        </a:rPr>
                        <a:t>Continue to understand and explore that there are many different ways to paint – none of which are “better” than others. Continue to develop experience and understanding of paint as a medium, and of HOW we apply paint and the INTENTION behind our action affect outcome. Continue to build experience of colour mixing, hues and tints. Continue to develop understanding of how others respond to art, bringing their own unique perspective. </a:t>
                      </a:r>
                      <a:endParaRPr lang="en-GB" sz="1200" dirty="0"/>
                    </a:p>
                  </a:txBody>
                  <a:tcPr/>
                </a:tc>
                <a:tc hMerge="1">
                  <a:txBody>
                    <a:bodyPr/>
                    <a:lstStyle/>
                    <a:p>
                      <a:endParaRPr lang="en-GB"/>
                    </a:p>
                  </a:txBody>
                  <a:tcPr/>
                </a:tc>
                <a:tc hMerge="1">
                  <a:txBody>
                    <a:bodyPr/>
                    <a:lstStyle/>
                    <a:p>
                      <a:endParaRPr lang="en-GB"/>
                    </a:p>
                  </a:txBody>
                  <a:tcPr/>
                </a:tc>
                <a:tc gridSpan="2" vMerge="1">
                  <a:txBody>
                    <a:bodyPr/>
                    <a:lstStyle/>
                    <a:p>
                      <a:endParaRPr lang="en-GB"/>
                    </a:p>
                  </a:txBody>
                  <a:tcPr/>
                </a:tc>
                <a:tc hMerge="1" vMerge="1">
                  <a:txBody>
                    <a:bodyPr/>
                    <a:lstStyle/>
                    <a:p>
                      <a:endParaRPr lang="en-GB"/>
                    </a:p>
                  </a:txBody>
                  <a:tcPr/>
                </a:tc>
                <a:tc gridSpan="2" vMerge="1">
                  <a:txBody>
                    <a:bodyPr/>
                    <a:lstStyle/>
                    <a:p>
                      <a:endParaRPr lang="en-GB"/>
                    </a:p>
                  </a:txBody>
                  <a:tcPr/>
                </a:tc>
                <a:tc hMerge="1" vMerge="1">
                  <a:txBody>
                    <a:bodyPr/>
                    <a:lstStyle/>
                    <a:p>
                      <a:endParaRPr lang="en-GB"/>
                    </a:p>
                  </a:txBody>
                  <a:tcPr/>
                </a:tc>
                <a:extLst>
                  <a:ext uri="{0D108BD9-81ED-4DB2-BD59-A6C34878D82A}">
                    <a16:rowId xmlns:a16="http://schemas.microsoft.com/office/drawing/2014/main" val="1920928782"/>
                  </a:ext>
                </a:extLst>
              </a:tr>
              <a:tr h="262461">
                <a:tc gridSpan="7">
                  <a:txBody>
                    <a:bodyPr/>
                    <a:lstStyle/>
                    <a:p>
                      <a:pPr algn="ctr"/>
                      <a:r>
                        <a:rPr lang="en-GB" sz="1100" dirty="0"/>
                        <a:t>Teaching Ideas</a:t>
                      </a:r>
                    </a:p>
                  </a:txBody>
                  <a:tcPr/>
                </a:tc>
                <a:tc hMerge="1">
                  <a:txBody>
                    <a:bodyPr/>
                    <a:lstStyle/>
                    <a:p>
                      <a:endParaRPr lang="en-GB"/>
                    </a:p>
                  </a:txBody>
                  <a:tcPr/>
                </a:tc>
                <a:tc hMerge="1">
                  <a:txBody>
                    <a:bodyPr/>
                    <a:lstStyle/>
                    <a:p>
                      <a:endParaRPr lang="en-GB" sz="1100" dirty="0"/>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609749139"/>
                  </a:ext>
                </a:extLst>
              </a:tr>
              <a:tr h="689714">
                <a:tc>
                  <a:txBody>
                    <a:bodyPr/>
                    <a:lstStyle/>
                    <a:p>
                      <a:r>
                        <a:rPr lang="en-GB" sz="1600" dirty="0"/>
                        <a:t>Week One; </a:t>
                      </a:r>
                    </a:p>
                    <a:p>
                      <a:r>
                        <a:rPr lang="en-GB" sz="1400" i="1" dirty="0"/>
                        <a:t>Introduce</a:t>
                      </a:r>
                    </a:p>
                  </a:txBody>
                  <a:tcPr/>
                </a:tc>
                <a:tc>
                  <a:txBody>
                    <a:bodyPr/>
                    <a:lstStyle/>
                    <a:p>
                      <a:r>
                        <a:rPr lang="en-GB" sz="1600" dirty="0"/>
                        <a:t>Week Two;</a:t>
                      </a:r>
                    </a:p>
                    <a:p>
                      <a:r>
                        <a:rPr lang="en-GB" sz="1400" i="1" dirty="0"/>
                        <a:t>Explore </a:t>
                      </a:r>
                    </a:p>
                  </a:txBody>
                  <a:tcPr/>
                </a:tc>
                <a:tc gridSpan="2">
                  <a:txBody>
                    <a:bodyPr/>
                    <a:lstStyle/>
                    <a:p>
                      <a:r>
                        <a:rPr lang="en-GB" sz="1600" dirty="0"/>
                        <a:t>Week Three;</a:t>
                      </a:r>
                    </a:p>
                    <a:p>
                      <a:r>
                        <a:rPr lang="en-GB" sz="1400" b="0" i="1" kern="1200" dirty="0">
                          <a:solidFill>
                            <a:schemeClr val="tx1"/>
                          </a:solidFill>
                          <a:effectLst/>
                          <a:latin typeface="+mn-lt"/>
                          <a:ea typeface="+mn-ea"/>
                          <a:cs typeface="+mn-cs"/>
                        </a:rPr>
                        <a:t>Explore</a:t>
                      </a:r>
                    </a:p>
                    <a:p>
                      <a:endParaRPr lang="en-GB" sz="1000" i="1" dirty="0"/>
                    </a:p>
                  </a:txBody>
                  <a:tcPr/>
                </a:tc>
                <a:tc hMerge="1">
                  <a:txBody>
                    <a:bodyPr/>
                    <a:lstStyle/>
                    <a:p>
                      <a:endParaRPr lang="en-GB" sz="1600" dirty="0"/>
                    </a:p>
                  </a:txBody>
                  <a:tcPr/>
                </a:tc>
                <a:tc gridSpan="2">
                  <a:txBody>
                    <a:bodyPr/>
                    <a:lstStyle/>
                    <a:p>
                      <a:pPr algn="ctr"/>
                      <a:r>
                        <a:rPr lang="en-GB" sz="1600" dirty="0"/>
                        <a:t>Week Four and Week Five;</a:t>
                      </a:r>
                      <a:endParaRPr lang="en-GB" sz="1800" dirty="0"/>
                    </a:p>
                    <a:p>
                      <a:r>
                        <a:rPr lang="en-GB" sz="1400" b="0" i="1" kern="1200" dirty="0">
                          <a:solidFill>
                            <a:schemeClr val="tx1"/>
                          </a:solidFill>
                          <a:effectLst/>
                          <a:latin typeface="+mn-lt"/>
                          <a:ea typeface="+mn-ea"/>
                          <a:cs typeface="+mn-cs"/>
                        </a:rPr>
                        <a:t>Explore and Create  </a:t>
                      </a:r>
                    </a:p>
                    <a:p>
                      <a:endParaRPr lang="en-GB" sz="1050" i="1" dirty="0"/>
                    </a:p>
                  </a:txBody>
                  <a:tcPr/>
                </a:tc>
                <a:tc hMerge="1">
                  <a:txBody>
                    <a:bodyPr/>
                    <a:lstStyle/>
                    <a:p>
                      <a:pPr algn="ctr"/>
                      <a:endParaRPr lang="en-GB" sz="1600" dirty="0"/>
                    </a:p>
                  </a:txBody>
                  <a:tcPr/>
                </a:tc>
                <a:tc>
                  <a:txBody>
                    <a:bodyPr/>
                    <a:lstStyle/>
                    <a:p>
                      <a:r>
                        <a:rPr lang="en-GB" sz="1600" dirty="0"/>
                        <a:t>Week Six;</a:t>
                      </a:r>
                    </a:p>
                    <a:p>
                      <a:r>
                        <a:rPr lang="en-GB" sz="1400" i="1" dirty="0"/>
                        <a:t>Share and Celebrate</a:t>
                      </a:r>
                    </a:p>
                  </a:txBody>
                  <a:tcPr/>
                </a:tc>
                <a:extLst>
                  <a:ext uri="{0D108BD9-81ED-4DB2-BD59-A6C34878D82A}">
                    <a16:rowId xmlns:a16="http://schemas.microsoft.com/office/drawing/2014/main" val="560451775"/>
                  </a:ext>
                </a:extLst>
              </a:tr>
              <a:tr h="2217468">
                <a:tc>
                  <a:txBody>
                    <a:bodyPr/>
                    <a:lstStyle/>
                    <a:p>
                      <a:pPr marL="0" marR="0" lvl="0" indent="0" algn="ctr" defTabSz="1280160" rtl="0" eaLnBrk="1" fontAlgn="auto" latinLnBrk="0" hangingPunct="1">
                        <a:lnSpc>
                          <a:spcPct val="100000"/>
                        </a:lnSpc>
                        <a:spcBef>
                          <a:spcPts val="0"/>
                        </a:spcBef>
                        <a:spcAft>
                          <a:spcPts val="0"/>
                        </a:spcAft>
                        <a:buClrTx/>
                        <a:buSzTx/>
                        <a:buFontTx/>
                        <a:buNone/>
                        <a:tabLst/>
                        <a:defRPr/>
                      </a:pPr>
                      <a:r>
                        <a:rPr lang="en-GB" sz="1200" b="0" i="0" kern="1200" dirty="0">
                          <a:solidFill>
                            <a:schemeClr val="tx1"/>
                          </a:solidFill>
                          <a:effectLst/>
                          <a:latin typeface="+mn-lt"/>
                          <a:ea typeface="+mn-ea"/>
                          <a:cs typeface="+mn-cs"/>
                        </a:rPr>
                        <a:t>Explore the Work of </a:t>
                      </a:r>
                      <a:r>
                        <a:rPr lang="en-GB" sz="1200" b="0" i="0" kern="1200" dirty="0" err="1">
                          <a:solidFill>
                            <a:schemeClr val="tx1"/>
                          </a:solidFill>
                          <a:effectLst/>
                          <a:latin typeface="+mn-lt"/>
                          <a:ea typeface="+mn-ea"/>
                          <a:cs typeface="+mn-cs"/>
                        </a:rPr>
                        <a:t>Marela</a:t>
                      </a:r>
                      <a:r>
                        <a:rPr lang="en-GB" sz="1200" b="0" i="0" kern="1200" dirty="0">
                          <a:solidFill>
                            <a:schemeClr val="tx1"/>
                          </a:solidFill>
                          <a:effectLst/>
                          <a:latin typeface="+mn-lt"/>
                          <a:ea typeface="+mn-ea"/>
                          <a:cs typeface="+mn-cs"/>
                        </a:rPr>
                        <a:t> </a:t>
                      </a:r>
                      <a:r>
                        <a:rPr lang="en-GB" sz="1200" b="0" i="0" kern="1200" dirty="0" err="1">
                          <a:solidFill>
                            <a:schemeClr val="tx1"/>
                          </a:solidFill>
                          <a:effectLst/>
                          <a:latin typeface="+mn-lt"/>
                          <a:ea typeface="+mn-ea"/>
                          <a:cs typeface="+mn-cs"/>
                        </a:rPr>
                        <a:t>Zacarías</a:t>
                      </a:r>
                      <a:r>
                        <a:rPr lang="en-GB" sz="1200" b="0" i="0" kern="1200" dirty="0">
                          <a:solidFill>
                            <a:schemeClr val="tx1"/>
                          </a:solidFill>
                          <a:effectLst/>
                          <a:latin typeface="+mn-lt"/>
                          <a:ea typeface="+mn-ea"/>
                          <a:cs typeface="+mn-cs"/>
                        </a:rPr>
                        <a:t> &amp; Charlie French</a:t>
                      </a:r>
                    </a:p>
                    <a:p>
                      <a:pPr marL="0" marR="0" lvl="0" indent="0" algn="ctr" defTabSz="1280160" rtl="0" eaLnBrk="1" fontAlgn="auto" latinLnBrk="0" hangingPunct="1">
                        <a:lnSpc>
                          <a:spcPct val="100000"/>
                        </a:lnSpc>
                        <a:spcBef>
                          <a:spcPts val="0"/>
                        </a:spcBef>
                        <a:spcAft>
                          <a:spcPts val="0"/>
                        </a:spcAft>
                        <a:buClrTx/>
                        <a:buSzTx/>
                        <a:buFontTx/>
                        <a:buNone/>
                        <a:tabLst/>
                        <a:defRPr/>
                      </a:pPr>
                      <a:r>
                        <a:rPr lang="en-GB" sz="1200" b="0" i="0" kern="1200" dirty="0">
                          <a:solidFill>
                            <a:schemeClr val="tx1"/>
                          </a:solidFill>
                          <a:effectLst/>
                          <a:latin typeface="+mn-lt"/>
                          <a:ea typeface="+mn-ea"/>
                          <a:cs typeface="+mn-cs"/>
                        </a:rPr>
                        <a:t>Resources- </a:t>
                      </a:r>
                      <a:r>
                        <a:rPr lang="en-GB" sz="1200" b="0" i="1" kern="1200" dirty="0">
                          <a:solidFill>
                            <a:schemeClr val="tx1"/>
                          </a:solidFill>
                          <a:effectLst/>
                          <a:latin typeface="+mn-lt"/>
                          <a:ea typeface="+mn-ea"/>
                          <a:cs typeface="+mn-cs"/>
                        </a:rPr>
                        <a:t>talking points.</a:t>
                      </a:r>
                    </a:p>
                    <a:p>
                      <a:pPr marL="0" marR="0" lvl="0" indent="0" algn="ctr" defTabSz="1280160" rtl="0" eaLnBrk="1" fontAlgn="auto" latinLnBrk="0" hangingPunct="1">
                        <a:lnSpc>
                          <a:spcPct val="100000"/>
                        </a:lnSpc>
                        <a:spcBef>
                          <a:spcPts val="0"/>
                        </a:spcBef>
                        <a:spcAft>
                          <a:spcPts val="0"/>
                        </a:spcAft>
                        <a:buClrTx/>
                        <a:buSzTx/>
                        <a:buFontTx/>
                        <a:buNone/>
                        <a:tabLst/>
                        <a:defRPr/>
                      </a:pPr>
                      <a:r>
                        <a:rPr lang="en-GB" sz="1200" b="0" i="0" kern="1200" dirty="0">
                          <a:solidFill>
                            <a:schemeClr val="tx1"/>
                          </a:solidFill>
                          <a:effectLst/>
                          <a:latin typeface="+mn-lt"/>
                          <a:ea typeface="+mn-ea"/>
                          <a:cs typeface="+mn-cs"/>
                        </a:rPr>
                        <a:t>Sketch books for visual notes</a:t>
                      </a:r>
                    </a:p>
                    <a:p>
                      <a:pPr marL="0" marR="0" lvl="0" indent="0" algn="ctr" defTabSz="1280160" rtl="0" eaLnBrk="1" fontAlgn="auto" latinLnBrk="0" hangingPunct="1">
                        <a:lnSpc>
                          <a:spcPct val="100000"/>
                        </a:lnSpc>
                        <a:spcBef>
                          <a:spcPts val="0"/>
                        </a:spcBef>
                        <a:spcAft>
                          <a:spcPts val="0"/>
                        </a:spcAft>
                        <a:buClrTx/>
                        <a:buSzTx/>
                        <a:buFontTx/>
                        <a:buNone/>
                        <a:tabLst/>
                        <a:defRPr/>
                      </a:pPr>
                      <a:endParaRPr lang="en-GB" sz="1200" b="0" i="1" kern="1200" dirty="0">
                        <a:solidFill>
                          <a:schemeClr val="tx1"/>
                        </a:solidFill>
                        <a:effectLst/>
                        <a:latin typeface="+mn-lt"/>
                        <a:ea typeface="+mn-ea"/>
                        <a:cs typeface="+mn-cs"/>
                      </a:endParaRPr>
                    </a:p>
                    <a:p>
                      <a:pPr marL="0" marR="0" lvl="0" indent="0" algn="ctr" defTabSz="1280160" rtl="0" eaLnBrk="1" fontAlgn="auto" latinLnBrk="0" hangingPunct="1">
                        <a:lnSpc>
                          <a:spcPct val="100000"/>
                        </a:lnSpc>
                        <a:spcBef>
                          <a:spcPts val="0"/>
                        </a:spcBef>
                        <a:spcAft>
                          <a:spcPts val="0"/>
                        </a:spcAft>
                        <a:buClrTx/>
                        <a:buSzTx/>
                        <a:buFontTx/>
                        <a:buNone/>
                        <a:tabLst/>
                        <a:defRPr/>
                      </a:pPr>
                      <a:endParaRPr lang="en-GB" sz="1200" b="0" i="0" kern="1200" dirty="0">
                        <a:solidFill>
                          <a:schemeClr val="tx1"/>
                        </a:solidFill>
                        <a:effectLst/>
                        <a:latin typeface="+mn-lt"/>
                        <a:ea typeface="+mn-ea"/>
                        <a:cs typeface="+mn-cs"/>
                      </a:endParaRPr>
                    </a:p>
                    <a:p>
                      <a:pPr marL="0" marR="0" lvl="0" indent="0" algn="ctr" defTabSz="1280160" rtl="0" eaLnBrk="1" fontAlgn="auto" latinLnBrk="0" hangingPunct="1">
                        <a:lnSpc>
                          <a:spcPct val="100000"/>
                        </a:lnSpc>
                        <a:spcBef>
                          <a:spcPts val="0"/>
                        </a:spcBef>
                        <a:spcAft>
                          <a:spcPts val="0"/>
                        </a:spcAft>
                        <a:buClrTx/>
                        <a:buSzTx/>
                        <a:buFontTx/>
                        <a:buNone/>
                        <a:tabLst/>
                        <a:defRPr/>
                      </a:pPr>
                      <a:endParaRPr lang="en-GB" sz="1200" b="0" i="0" kern="1200" dirty="0">
                        <a:solidFill>
                          <a:schemeClr val="tx1"/>
                        </a:solidFill>
                        <a:effectLst/>
                        <a:latin typeface="+mn-lt"/>
                        <a:ea typeface="+mn-ea"/>
                        <a:cs typeface="+mn-cs"/>
                      </a:endParaRPr>
                    </a:p>
                    <a:p>
                      <a:pPr algn="ctr"/>
                      <a:endParaRPr lang="en-GB" sz="1050" b="0" i="0" kern="1200" dirty="0">
                        <a:solidFill>
                          <a:schemeClr val="tx1"/>
                        </a:solidFill>
                        <a:effectLst/>
                        <a:latin typeface="+mn-lt"/>
                        <a:ea typeface="+mn-ea"/>
                        <a:cs typeface="Arial" panose="020B0604020202020204" pitchFamily="34" charset="0"/>
                      </a:endParaRPr>
                    </a:p>
                    <a:p>
                      <a:pPr algn="ctr"/>
                      <a:endParaRPr lang="en-GB" sz="1000" b="0" i="0" kern="1200" dirty="0">
                        <a:solidFill>
                          <a:schemeClr val="tx1"/>
                        </a:solidFill>
                        <a:effectLst/>
                        <a:latin typeface="+mn-lt"/>
                        <a:ea typeface="+mn-ea"/>
                        <a:cs typeface="Arial" panose="020B0604020202020204" pitchFamily="34" charset="0"/>
                      </a:endParaRPr>
                    </a:p>
                    <a:p>
                      <a:pPr algn="ctr"/>
                      <a:endParaRPr lang="en-GB" sz="300" dirty="0">
                        <a:solidFill>
                          <a:srgbClr val="FF0000"/>
                        </a:solidFill>
                        <a:latin typeface="+mn-lt"/>
                        <a:cs typeface="Arial" panose="020B0604020202020204" pitchFamily="34" charset="0"/>
                      </a:endParaRPr>
                    </a:p>
                  </a:txBody>
                  <a:tcPr/>
                </a:tc>
                <a:tc>
                  <a:txBody>
                    <a:bodyPr/>
                    <a:lstStyle/>
                    <a:p>
                      <a:pPr marL="0" marR="0" lvl="0" indent="0" algn="l" defTabSz="1280160" rtl="0" eaLnBrk="1" fontAlgn="auto" latinLnBrk="0" hangingPunct="1">
                        <a:lnSpc>
                          <a:spcPct val="100000"/>
                        </a:lnSpc>
                        <a:spcBef>
                          <a:spcPts val="0"/>
                        </a:spcBef>
                        <a:spcAft>
                          <a:spcPts val="0"/>
                        </a:spcAft>
                        <a:buClrTx/>
                        <a:buSzTx/>
                        <a:buFontTx/>
                        <a:buNone/>
                        <a:tabLst/>
                        <a:defRPr/>
                      </a:pPr>
                      <a:r>
                        <a:rPr lang="en-GB" sz="1200" b="0" i="0" kern="1200" dirty="0">
                          <a:solidFill>
                            <a:schemeClr val="tx1"/>
                          </a:solidFill>
                          <a:effectLst/>
                          <a:latin typeface="+mn-lt"/>
                          <a:ea typeface="+mn-ea"/>
                          <a:cs typeface="+mn-cs"/>
                        </a:rPr>
                        <a:t>Expressive Painting &amp; Colour Mixing</a:t>
                      </a:r>
                    </a:p>
                    <a:p>
                      <a:endParaRPr lang="en-GB" sz="1200" dirty="0"/>
                    </a:p>
                  </a:txBody>
                  <a:tcPr/>
                </a:tc>
                <a:tc gridSpan="2">
                  <a:txBody>
                    <a:bodyPr/>
                    <a:lstStyle/>
                    <a:p>
                      <a:pPr marL="0" marR="0" lvl="0" indent="0" algn="l" defTabSz="1280160" rtl="0" eaLnBrk="1" fontAlgn="auto" latinLnBrk="0" hangingPunct="1">
                        <a:lnSpc>
                          <a:spcPct val="100000"/>
                        </a:lnSpc>
                        <a:spcBef>
                          <a:spcPts val="0"/>
                        </a:spcBef>
                        <a:spcAft>
                          <a:spcPts val="0"/>
                        </a:spcAft>
                        <a:buClrTx/>
                        <a:buSzTx/>
                        <a:buFontTx/>
                        <a:buNone/>
                        <a:tabLst/>
                        <a:defRPr/>
                      </a:pPr>
                      <a:r>
                        <a:rPr lang="en-GB" sz="1200" b="0" i="0" kern="1200" dirty="0">
                          <a:solidFill>
                            <a:schemeClr val="tx1"/>
                          </a:solidFill>
                          <a:effectLst/>
                          <a:latin typeface="+mn-lt"/>
                          <a:ea typeface="+mn-ea"/>
                          <a:cs typeface="+mn-cs"/>
                        </a:rPr>
                        <a:t>Brush Work of Van Gogh &amp; Cezanne</a:t>
                      </a:r>
                    </a:p>
                    <a:p>
                      <a:pPr marL="0" marR="0" lvl="0" indent="0" algn="l" defTabSz="1280160" rtl="0" eaLnBrk="1" fontAlgn="auto" latinLnBrk="0" hangingPunct="1">
                        <a:lnSpc>
                          <a:spcPct val="100000"/>
                        </a:lnSpc>
                        <a:spcBef>
                          <a:spcPts val="0"/>
                        </a:spcBef>
                        <a:spcAft>
                          <a:spcPts val="0"/>
                        </a:spcAft>
                        <a:buClrTx/>
                        <a:buSzTx/>
                        <a:buFontTx/>
                        <a:buNone/>
                        <a:tabLst/>
                        <a:defRPr/>
                      </a:pPr>
                      <a:r>
                        <a:rPr lang="en-GB" sz="1200" b="0" i="0" kern="1200" dirty="0">
                          <a:solidFill>
                            <a:schemeClr val="tx1"/>
                          </a:solidFill>
                          <a:effectLst/>
                          <a:latin typeface="+mn-lt"/>
                          <a:ea typeface="+mn-ea"/>
                          <a:cs typeface="+mn-cs"/>
                        </a:rPr>
                        <a:t>Resources- </a:t>
                      </a:r>
                      <a:r>
                        <a:rPr lang="en-GB" sz="1200" b="0" i="1" kern="1200" dirty="0">
                          <a:solidFill>
                            <a:schemeClr val="tx1"/>
                          </a:solidFill>
                          <a:effectLst/>
                          <a:latin typeface="+mn-lt"/>
                          <a:ea typeface="+mn-ea"/>
                          <a:cs typeface="+mn-cs"/>
                        </a:rPr>
                        <a:t>talking points</a:t>
                      </a:r>
                      <a:r>
                        <a:rPr lang="en-GB" sz="1200" b="0" i="0" kern="1200" dirty="0">
                          <a:solidFill>
                            <a:schemeClr val="tx1"/>
                          </a:solidFill>
                          <a:effectLst/>
                          <a:latin typeface="+mn-lt"/>
                          <a:ea typeface="+mn-ea"/>
                          <a:cs typeface="+mn-cs"/>
                        </a:rPr>
                        <a:t>.</a:t>
                      </a:r>
                    </a:p>
                    <a:p>
                      <a:pPr marL="0" marR="0" lvl="0" indent="0" algn="l" defTabSz="1280160" rtl="0" eaLnBrk="1" fontAlgn="auto" latinLnBrk="0" hangingPunct="1">
                        <a:lnSpc>
                          <a:spcPct val="100000"/>
                        </a:lnSpc>
                        <a:spcBef>
                          <a:spcPts val="0"/>
                        </a:spcBef>
                        <a:spcAft>
                          <a:spcPts val="0"/>
                        </a:spcAft>
                        <a:buClrTx/>
                        <a:buSzTx/>
                        <a:buFontTx/>
                        <a:buNone/>
                        <a:tabLst/>
                        <a:defRPr/>
                      </a:pPr>
                      <a:r>
                        <a:rPr lang="en-GB" sz="1200" b="0" i="0" kern="1200" dirty="0">
                          <a:solidFill>
                            <a:schemeClr val="tx1"/>
                          </a:solidFill>
                          <a:effectLst/>
                          <a:latin typeface="+mn-lt"/>
                          <a:ea typeface="+mn-ea"/>
                          <a:cs typeface="+mn-cs"/>
                        </a:rPr>
                        <a:t>Sketch books for visual notes</a:t>
                      </a:r>
                    </a:p>
                    <a:p>
                      <a:pPr marL="0" marR="0" lvl="0" indent="0" algn="l" defTabSz="1280160" rtl="0" eaLnBrk="1" fontAlgn="auto" latinLnBrk="0" hangingPunct="1">
                        <a:lnSpc>
                          <a:spcPct val="100000"/>
                        </a:lnSpc>
                        <a:spcBef>
                          <a:spcPts val="0"/>
                        </a:spcBef>
                        <a:spcAft>
                          <a:spcPts val="0"/>
                        </a:spcAft>
                        <a:buClrTx/>
                        <a:buSzTx/>
                        <a:buFontTx/>
                        <a:buNone/>
                        <a:tabLst/>
                        <a:defRPr/>
                      </a:pPr>
                      <a:r>
                        <a:rPr lang="en-GB" sz="1200" b="0" i="0" kern="1200" dirty="0">
                          <a:solidFill>
                            <a:schemeClr val="tx1"/>
                          </a:solidFill>
                          <a:effectLst/>
                          <a:latin typeface="+mn-lt"/>
                          <a:ea typeface="+mn-ea"/>
                          <a:cs typeface="+mn-cs"/>
                        </a:rPr>
                        <a:t>Resource- Experimental Mark making Tools</a:t>
                      </a:r>
                    </a:p>
                    <a:p>
                      <a:pPr marL="0" marR="0" lvl="0" indent="0" algn="l" defTabSz="1280160" rtl="0" eaLnBrk="1" fontAlgn="auto" latinLnBrk="0" hangingPunct="1">
                        <a:lnSpc>
                          <a:spcPct val="100000"/>
                        </a:lnSpc>
                        <a:spcBef>
                          <a:spcPts val="0"/>
                        </a:spcBef>
                        <a:spcAft>
                          <a:spcPts val="0"/>
                        </a:spcAft>
                        <a:buClrTx/>
                        <a:buSzTx/>
                        <a:buFontTx/>
                        <a:buNone/>
                        <a:tabLst/>
                        <a:defRPr/>
                      </a:pPr>
                      <a:endParaRPr lang="en-GB" sz="1200" b="0" i="1" kern="1200" dirty="0">
                        <a:solidFill>
                          <a:schemeClr val="tx1"/>
                        </a:solidFill>
                        <a:effectLst/>
                        <a:latin typeface="+mn-lt"/>
                        <a:ea typeface="+mn-ea"/>
                        <a:cs typeface="+mn-cs"/>
                      </a:endParaRPr>
                    </a:p>
                    <a:p>
                      <a:pPr marL="0" marR="0" lvl="0" indent="0" algn="l" defTabSz="1280160" rtl="0" eaLnBrk="1" fontAlgn="auto" latinLnBrk="0" hangingPunct="1">
                        <a:lnSpc>
                          <a:spcPct val="100000"/>
                        </a:lnSpc>
                        <a:spcBef>
                          <a:spcPts val="0"/>
                        </a:spcBef>
                        <a:spcAft>
                          <a:spcPts val="0"/>
                        </a:spcAft>
                        <a:buClrTx/>
                        <a:buSzTx/>
                        <a:buFontTx/>
                        <a:buNone/>
                        <a:tabLst/>
                        <a:defRPr/>
                      </a:pPr>
                      <a:endParaRPr lang="en-GB" sz="1200" b="0" i="1" kern="1200" dirty="0">
                        <a:solidFill>
                          <a:schemeClr val="tx1"/>
                        </a:solidFill>
                        <a:effectLst/>
                        <a:latin typeface="+mn-lt"/>
                        <a:ea typeface="+mn-ea"/>
                        <a:cs typeface="+mn-cs"/>
                      </a:endParaRPr>
                    </a:p>
                    <a:p>
                      <a:pPr algn="l"/>
                      <a:endParaRPr lang="en-GB" sz="1200" i="1" dirty="0">
                        <a:solidFill>
                          <a:schemeClr val="tx1"/>
                        </a:solidFill>
                      </a:endParaRPr>
                    </a:p>
                  </a:txBody>
                  <a:tcPr/>
                </a:tc>
                <a:tc hMerge="1">
                  <a:txBody>
                    <a:bodyPr/>
                    <a:lstStyle/>
                    <a:p>
                      <a:pPr algn="l"/>
                      <a:endParaRPr lang="en-GB" sz="1100" dirty="0">
                        <a:solidFill>
                          <a:schemeClr val="tx1"/>
                        </a:solidFill>
                      </a:endParaRPr>
                    </a:p>
                  </a:txBody>
                  <a:tcPr/>
                </a:tc>
                <a:tc gridSpan="2">
                  <a:txBody>
                    <a:bodyPr/>
                    <a:lstStyle/>
                    <a:p>
                      <a:pPr marL="0" marR="0" lvl="0" indent="0" algn="l" defTabSz="1280160" rtl="0" eaLnBrk="1" fontAlgn="auto" latinLnBrk="0" hangingPunct="1">
                        <a:lnSpc>
                          <a:spcPct val="100000"/>
                        </a:lnSpc>
                        <a:spcBef>
                          <a:spcPts val="0"/>
                        </a:spcBef>
                        <a:spcAft>
                          <a:spcPts val="0"/>
                        </a:spcAft>
                        <a:buClrTx/>
                        <a:buSzTx/>
                        <a:buFontTx/>
                        <a:buNone/>
                        <a:tabLst/>
                        <a:defRPr/>
                      </a:pPr>
                      <a:r>
                        <a:rPr lang="en-GB" sz="1200" b="0" i="0" kern="1200" dirty="0">
                          <a:solidFill>
                            <a:schemeClr val="tx1"/>
                          </a:solidFill>
                          <a:effectLst/>
                          <a:latin typeface="+mn-lt"/>
                          <a:ea typeface="+mn-ea"/>
                          <a:cs typeface="+mn-cs"/>
                        </a:rPr>
                        <a:t>Gestural Mark Making with Acrylic Paint</a:t>
                      </a:r>
                    </a:p>
                    <a:p>
                      <a:pPr marL="0" marR="0" lvl="0" indent="0" algn="l" defTabSz="1280160" rtl="0" eaLnBrk="1" fontAlgn="auto" latinLnBrk="0" hangingPunct="1">
                        <a:lnSpc>
                          <a:spcPct val="100000"/>
                        </a:lnSpc>
                        <a:spcBef>
                          <a:spcPts val="0"/>
                        </a:spcBef>
                        <a:spcAft>
                          <a:spcPts val="0"/>
                        </a:spcAft>
                        <a:buClrTx/>
                        <a:buSzTx/>
                        <a:buFontTx/>
                        <a:buNone/>
                        <a:tabLst/>
                        <a:defRPr/>
                      </a:pPr>
                      <a:endParaRPr lang="en-GB" sz="1200" b="0" i="0" kern="1200" dirty="0">
                        <a:solidFill>
                          <a:schemeClr val="tx1"/>
                        </a:solidFill>
                        <a:effectLst/>
                        <a:latin typeface="+mn-lt"/>
                        <a:ea typeface="+mn-ea"/>
                        <a:cs typeface="+mn-cs"/>
                      </a:endParaRPr>
                    </a:p>
                    <a:p>
                      <a:pPr marL="0" marR="0" lvl="0" indent="0" algn="l" defTabSz="1280160" rtl="0" eaLnBrk="1" fontAlgn="auto" latinLnBrk="0" hangingPunct="1">
                        <a:lnSpc>
                          <a:spcPct val="100000"/>
                        </a:lnSpc>
                        <a:spcBef>
                          <a:spcPts val="0"/>
                        </a:spcBef>
                        <a:spcAft>
                          <a:spcPts val="0"/>
                        </a:spcAft>
                        <a:buClrTx/>
                        <a:buSzTx/>
                        <a:buFontTx/>
                        <a:buNone/>
                        <a:tabLst/>
                        <a:defRPr/>
                      </a:pPr>
                      <a:r>
                        <a:rPr lang="en-GB" sz="1200" b="0" i="0" kern="1200" dirty="0">
                          <a:solidFill>
                            <a:schemeClr val="tx1"/>
                          </a:solidFill>
                          <a:effectLst/>
                          <a:latin typeface="+mn-lt"/>
                          <a:ea typeface="+mn-ea"/>
                          <a:cs typeface="+mn-cs"/>
                        </a:rPr>
                        <a:t>Children begin by working on a still life of colour and form and progress to working on elements of landscape.</a:t>
                      </a:r>
                    </a:p>
                    <a:p>
                      <a:pPr marL="0" marR="0" lvl="0" indent="0" algn="l" defTabSz="1280160" rtl="0" eaLnBrk="1" fontAlgn="auto" latinLnBrk="0" hangingPunct="1">
                        <a:lnSpc>
                          <a:spcPct val="100000"/>
                        </a:lnSpc>
                        <a:spcBef>
                          <a:spcPts val="0"/>
                        </a:spcBef>
                        <a:spcAft>
                          <a:spcPts val="0"/>
                        </a:spcAft>
                        <a:buClrTx/>
                        <a:buSzTx/>
                        <a:buFontTx/>
                        <a:buNone/>
                        <a:tabLst/>
                        <a:defRPr/>
                      </a:pPr>
                      <a:endParaRPr lang="en-GB" sz="1200" b="0" i="0" kern="1200" dirty="0">
                        <a:solidFill>
                          <a:schemeClr val="tx1"/>
                        </a:solidFill>
                        <a:effectLst/>
                        <a:latin typeface="+mn-lt"/>
                        <a:ea typeface="+mn-ea"/>
                        <a:cs typeface="+mn-cs"/>
                      </a:endParaRPr>
                    </a:p>
                    <a:p>
                      <a:endParaRPr lang="en-GB" sz="1200" dirty="0"/>
                    </a:p>
                  </a:txBody>
                  <a:tcPr/>
                </a:tc>
                <a:tc hMerge="1">
                  <a:txBody>
                    <a:bodyPr/>
                    <a:lstStyle/>
                    <a:p>
                      <a:pPr algn="ctr"/>
                      <a:endParaRPr lang="en-GB" sz="1100" dirty="0">
                        <a:solidFill>
                          <a:schemeClr val="tx1"/>
                        </a:solidFill>
                      </a:endParaRPr>
                    </a:p>
                  </a:txBody>
                  <a:tcPr/>
                </a:tc>
                <a:tc>
                  <a:txBody>
                    <a:bodyPr/>
                    <a:lstStyle/>
                    <a:p>
                      <a:pPr marL="0" marR="0" lvl="0" indent="0" algn="l" defTabSz="1280160" rtl="0" eaLnBrk="1" fontAlgn="auto" latinLnBrk="0" hangingPunct="1">
                        <a:lnSpc>
                          <a:spcPct val="100000"/>
                        </a:lnSpc>
                        <a:spcBef>
                          <a:spcPts val="0"/>
                        </a:spcBef>
                        <a:spcAft>
                          <a:spcPts val="0"/>
                        </a:spcAft>
                        <a:buClrTx/>
                        <a:buSzTx/>
                        <a:buFontTx/>
                        <a:buNone/>
                        <a:tabLst/>
                        <a:defRPr/>
                      </a:pPr>
                      <a:r>
                        <a:rPr lang="en-GB" sz="1200" i="0" dirty="0"/>
                        <a:t>Collaborate; children have the chance to collectively display and to discuss the work created and the intention behind it.  </a:t>
                      </a:r>
                    </a:p>
                    <a:p>
                      <a:pPr marL="0" marR="0" lvl="0" indent="0" algn="l" defTabSz="1280160" rtl="0" eaLnBrk="1" fontAlgn="auto" latinLnBrk="0" hangingPunct="1">
                        <a:lnSpc>
                          <a:spcPct val="100000"/>
                        </a:lnSpc>
                        <a:spcBef>
                          <a:spcPts val="0"/>
                        </a:spcBef>
                        <a:spcAft>
                          <a:spcPts val="0"/>
                        </a:spcAft>
                        <a:buClrTx/>
                        <a:buSzTx/>
                        <a:buFontTx/>
                        <a:buNone/>
                        <a:tabLst/>
                        <a:defRPr/>
                      </a:pPr>
                      <a:endParaRPr lang="en-GB" sz="1200" i="0" dirty="0"/>
                    </a:p>
                    <a:p>
                      <a:pPr marL="0" marR="0" lvl="0" indent="0" algn="l" defTabSz="1280160" rtl="0" eaLnBrk="1" fontAlgn="auto" latinLnBrk="0" hangingPunct="1">
                        <a:lnSpc>
                          <a:spcPct val="100000"/>
                        </a:lnSpc>
                        <a:spcBef>
                          <a:spcPts val="0"/>
                        </a:spcBef>
                        <a:spcAft>
                          <a:spcPts val="0"/>
                        </a:spcAft>
                        <a:buClrTx/>
                        <a:buSzTx/>
                        <a:buFontTx/>
                        <a:buNone/>
                        <a:tabLst/>
                        <a:defRPr/>
                      </a:pPr>
                      <a:endParaRPr lang="en-GB" sz="2000" i="1" dirty="0"/>
                    </a:p>
                    <a:p>
                      <a:endParaRPr lang="en-GB" dirty="0"/>
                    </a:p>
                  </a:txBody>
                  <a:tcPr/>
                </a:tc>
                <a:extLst>
                  <a:ext uri="{0D108BD9-81ED-4DB2-BD59-A6C34878D82A}">
                    <a16:rowId xmlns:a16="http://schemas.microsoft.com/office/drawing/2014/main" val="3235056895"/>
                  </a:ext>
                </a:extLst>
              </a:tr>
            </a:tbl>
          </a:graphicData>
        </a:graphic>
      </p:graphicFrame>
      <p:sp>
        <p:nvSpPr>
          <p:cNvPr id="12" name="TextBox 11"/>
          <p:cNvSpPr txBox="1"/>
          <p:nvPr/>
        </p:nvSpPr>
        <p:spPr>
          <a:xfrm>
            <a:off x="350572" y="8866904"/>
            <a:ext cx="12312489" cy="369332"/>
          </a:xfrm>
          <a:prstGeom prst="rect">
            <a:avLst/>
          </a:prstGeom>
          <a:solidFill>
            <a:schemeClr val="bg1">
              <a:lumMod val="85000"/>
            </a:schemeClr>
          </a:solidFill>
          <a:ln>
            <a:solidFill>
              <a:schemeClr val="tx1"/>
            </a:solidFill>
          </a:ln>
        </p:spPr>
        <p:txBody>
          <a:bodyPr wrap="square" rtlCol="0">
            <a:spAutoFit/>
          </a:bodyPr>
          <a:lstStyle/>
          <a:p>
            <a:pPr algn="ctr"/>
            <a:r>
              <a:rPr lang="en-GB" b="1" dirty="0"/>
              <a:t>Big Finish: Whole School Exhibition</a:t>
            </a:r>
          </a:p>
        </p:txBody>
      </p:sp>
      <p:sp>
        <p:nvSpPr>
          <p:cNvPr id="28" name="TextBox 27"/>
          <p:cNvSpPr txBox="1"/>
          <p:nvPr/>
        </p:nvSpPr>
        <p:spPr>
          <a:xfrm>
            <a:off x="1838747" y="252214"/>
            <a:ext cx="9481717" cy="369332"/>
          </a:xfrm>
          <a:prstGeom prst="rect">
            <a:avLst/>
          </a:prstGeom>
          <a:solidFill>
            <a:schemeClr val="bg1">
              <a:lumMod val="85000"/>
            </a:schemeClr>
          </a:solidFill>
          <a:ln>
            <a:solidFill>
              <a:schemeClr val="tx1"/>
            </a:solidFill>
          </a:ln>
        </p:spPr>
        <p:txBody>
          <a:bodyPr wrap="square" rtlCol="0">
            <a:spAutoFit/>
          </a:bodyPr>
          <a:lstStyle/>
          <a:p>
            <a:pPr algn="ctr"/>
            <a:r>
              <a:rPr lang="en-GB" b="1" dirty="0"/>
              <a:t>Year group: 2 Term: Spring 2 Topic: Expressive Painting (Access Art) </a:t>
            </a:r>
          </a:p>
        </p:txBody>
      </p:sp>
      <p:pic>
        <p:nvPicPr>
          <p:cNvPr id="2" name="Picture 1"/>
          <p:cNvPicPr>
            <a:picLocks noChangeAspect="1"/>
          </p:cNvPicPr>
          <p:nvPr/>
        </p:nvPicPr>
        <p:blipFill>
          <a:blip r:embed="rId3"/>
          <a:stretch>
            <a:fillRect/>
          </a:stretch>
        </p:blipFill>
        <p:spPr>
          <a:xfrm>
            <a:off x="11650550" y="262826"/>
            <a:ext cx="646424" cy="675542"/>
          </a:xfrm>
          <a:prstGeom prst="rect">
            <a:avLst/>
          </a:prstGeom>
        </p:spPr>
      </p:pic>
      <p:pic>
        <p:nvPicPr>
          <p:cNvPr id="5" name="Picture 4">
            <a:extLst>
              <a:ext uri="{FF2B5EF4-FFF2-40B4-BE49-F238E27FC236}">
                <a16:creationId xmlns:a16="http://schemas.microsoft.com/office/drawing/2014/main" id="{F09CC62D-01B2-4657-8B0A-710BAB1A72A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290653" y="6400128"/>
            <a:ext cx="261083" cy="280788"/>
          </a:xfrm>
          <a:prstGeom prst="rect">
            <a:avLst/>
          </a:prstGeom>
        </p:spPr>
      </p:pic>
      <p:pic>
        <p:nvPicPr>
          <p:cNvPr id="21" name="Picture 20">
            <a:extLst>
              <a:ext uri="{FF2B5EF4-FFF2-40B4-BE49-F238E27FC236}">
                <a16:creationId xmlns:a16="http://schemas.microsoft.com/office/drawing/2014/main" id="{0365DC24-46B4-4B45-BEAB-A585D767C4B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389369" y="4716772"/>
            <a:ext cx="22862" cy="167655"/>
          </a:xfrm>
          <a:prstGeom prst="rect">
            <a:avLst/>
          </a:prstGeom>
        </p:spPr>
      </p:pic>
      <p:pic>
        <p:nvPicPr>
          <p:cNvPr id="42" name="Picture 41">
            <a:extLst>
              <a:ext uri="{FF2B5EF4-FFF2-40B4-BE49-F238E27FC236}">
                <a16:creationId xmlns:a16="http://schemas.microsoft.com/office/drawing/2014/main" id="{F24C28EF-F9AD-421D-8AB7-CD0CA3CD5DBC}"/>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1600583" y="6376600"/>
            <a:ext cx="352549" cy="316257"/>
          </a:xfrm>
          <a:prstGeom prst="rect">
            <a:avLst/>
          </a:prstGeom>
        </p:spPr>
      </p:pic>
      <p:pic>
        <p:nvPicPr>
          <p:cNvPr id="6" name="Picture 5">
            <a:extLst>
              <a:ext uri="{FF2B5EF4-FFF2-40B4-BE49-F238E27FC236}">
                <a16:creationId xmlns:a16="http://schemas.microsoft.com/office/drawing/2014/main" id="{95B9B105-8B00-4832-BA02-332940D4B311}"/>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6524255" y="4951329"/>
            <a:ext cx="788260" cy="812421"/>
          </a:xfrm>
          <a:prstGeom prst="rect">
            <a:avLst/>
          </a:prstGeom>
        </p:spPr>
      </p:pic>
      <p:pic>
        <p:nvPicPr>
          <p:cNvPr id="8" name="Picture 7">
            <a:extLst>
              <a:ext uri="{FF2B5EF4-FFF2-40B4-BE49-F238E27FC236}">
                <a16:creationId xmlns:a16="http://schemas.microsoft.com/office/drawing/2014/main" id="{148AB13A-EE4A-4D65-98AE-4179ACFF2A8C}"/>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464196" y="8304592"/>
            <a:ext cx="601047" cy="481721"/>
          </a:xfrm>
          <a:prstGeom prst="rect">
            <a:avLst/>
          </a:prstGeom>
        </p:spPr>
      </p:pic>
      <p:pic>
        <p:nvPicPr>
          <p:cNvPr id="13" name="Picture 12">
            <a:extLst>
              <a:ext uri="{FF2B5EF4-FFF2-40B4-BE49-F238E27FC236}">
                <a16:creationId xmlns:a16="http://schemas.microsoft.com/office/drawing/2014/main" id="{6E085949-5140-4457-9B04-1D09D15A339D}"/>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421195" y="8286599"/>
            <a:ext cx="504873" cy="470407"/>
          </a:xfrm>
          <a:prstGeom prst="rect">
            <a:avLst/>
          </a:prstGeom>
        </p:spPr>
      </p:pic>
      <p:pic>
        <p:nvPicPr>
          <p:cNvPr id="15" name="Picture 14">
            <a:extLst>
              <a:ext uri="{FF2B5EF4-FFF2-40B4-BE49-F238E27FC236}">
                <a16:creationId xmlns:a16="http://schemas.microsoft.com/office/drawing/2014/main" id="{8F0EBF57-88A3-405F-94F3-089814A0E716}"/>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2848172" y="6476656"/>
            <a:ext cx="381898" cy="277744"/>
          </a:xfrm>
          <a:prstGeom prst="rect">
            <a:avLst/>
          </a:prstGeom>
        </p:spPr>
      </p:pic>
      <p:pic>
        <p:nvPicPr>
          <p:cNvPr id="20" name="Picture 19">
            <a:extLst>
              <a:ext uri="{FF2B5EF4-FFF2-40B4-BE49-F238E27FC236}">
                <a16:creationId xmlns:a16="http://schemas.microsoft.com/office/drawing/2014/main" id="{A9F994F7-6E3F-4DF6-8F9D-37B0643C616D}"/>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2132973" y="8219398"/>
            <a:ext cx="715199" cy="532455"/>
          </a:xfrm>
          <a:prstGeom prst="rect">
            <a:avLst/>
          </a:prstGeom>
        </p:spPr>
      </p:pic>
      <p:pic>
        <p:nvPicPr>
          <p:cNvPr id="33" name="Picture 32">
            <a:extLst>
              <a:ext uri="{FF2B5EF4-FFF2-40B4-BE49-F238E27FC236}">
                <a16:creationId xmlns:a16="http://schemas.microsoft.com/office/drawing/2014/main" id="{142C8226-F11E-4694-B31E-6E81EA4AD26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563845" y="6427087"/>
            <a:ext cx="261083" cy="280788"/>
          </a:xfrm>
          <a:prstGeom prst="rect">
            <a:avLst/>
          </a:prstGeom>
        </p:spPr>
      </p:pic>
      <p:pic>
        <p:nvPicPr>
          <p:cNvPr id="26" name="Picture 25">
            <a:extLst>
              <a:ext uri="{FF2B5EF4-FFF2-40B4-BE49-F238E27FC236}">
                <a16:creationId xmlns:a16="http://schemas.microsoft.com/office/drawing/2014/main" id="{99321A59-92F3-4858-B1E6-39CAAE47490C}"/>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flipH="1">
            <a:off x="3894850" y="8206073"/>
            <a:ext cx="772678" cy="605882"/>
          </a:xfrm>
          <a:prstGeom prst="rect">
            <a:avLst/>
          </a:prstGeom>
        </p:spPr>
      </p:pic>
      <p:pic>
        <p:nvPicPr>
          <p:cNvPr id="37" name="Picture 36">
            <a:extLst>
              <a:ext uri="{FF2B5EF4-FFF2-40B4-BE49-F238E27FC236}">
                <a16:creationId xmlns:a16="http://schemas.microsoft.com/office/drawing/2014/main" id="{4D647CDF-CEA6-465A-AA82-353AA8557D24}"/>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7312515" y="6451107"/>
            <a:ext cx="381898" cy="277744"/>
          </a:xfrm>
          <a:prstGeom prst="rect">
            <a:avLst/>
          </a:prstGeom>
        </p:spPr>
      </p:pic>
      <p:pic>
        <p:nvPicPr>
          <p:cNvPr id="30" name="Picture 29">
            <a:extLst>
              <a:ext uri="{FF2B5EF4-FFF2-40B4-BE49-F238E27FC236}">
                <a16:creationId xmlns:a16="http://schemas.microsoft.com/office/drawing/2014/main" id="{D9E0A9AB-7884-4260-A7CA-84BA3CFD97F8}"/>
              </a:ext>
            </a:extLst>
          </p:cNvPr>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5861960" y="8041138"/>
            <a:ext cx="799344" cy="605882"/>
          </a:xfrm>
          <a:prstGeom prst="rect">
            <a:avLst/>
          </a:prstGeom>
        </p:spPr>
      </p:pic>
      <p:pic>
        <p:nvPicPr>
          <p:cNvPr id="35" name="Picture 34">
            <a:extLst>
              <a:ext uri="{FF2B5EF4-FFF2-40B4-BE49-F238E27FC236}">
                <a16:creationId xmlns:a16="http://schemas.microsoft.com/office/drawing/2014/main" id="{15ACEF95-27B5-4617-BADE-445E1B35F1E5}"/>
              </a:ext>
            </a:extLst>
          </p:cNvPr>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9979905" y="8103704"/>
            <a:ext cx="613934" cy="639039"/>
          </a:xfrm>
          <a:prstGeom prst="rect">
            <a:avLst/>
          </a:prstGeom>
        </p:spPr>
      </p:pic>
      <p:pic>
        <p:nvPicPr>
          <p:cNvPr id="41" name="Picture 40">
            <a:extLst>
              <a:ext uri="{FF2B5EF4-FFF2-40B4-BE49-F238E27FC236}">
                <a16:creationId xmlns:a16="http://schemas.microsoft.com/office/drawing/2014/main" id="{04EFFB59-2ABC-433C-AE56-86633AA44F27}"/>
              </a:ext>
            </a:extLst>
          </p:cNvPr>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10669829" y="8094592"/>
            <a:ext cx="631348" cy="657261"/>
          </a:xfrm>
          <a:prstGeom prst="rect">
            <a:avLst/>
          </a:prstGeom>
        </p:spPr>
      </p:pic>
    </p:spTree>
    <p:extLst>
      <p:ext uri="{BB962C8B-B14F-4D97-AF65-F5344CB8AC3E}">
        <p14:creationId xmlns:p14="http://schemas.microsoft.com/office/powerpoint/2010/main" val="748907949"/>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1726</TotalTime>
  <Words>634</Words>
  <Application>Microsoft Office PowerPoint</Application>
  <PresentationFormat>A3 Paper (297x420 mm)</PresentationFormat>
  <Paragraphs>64</Paragraphs>
  <Slides>1</Slides>
  <Notes>1</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vt:i4>
      </vt:variant>
    </vt:vector>
  </HeadingPairs>
  <TitlesOfParts>
    <vt:vector size="5" baseType="lpstr">
      <vt:lpstr>Arial</vt:lpstr>
      <vt:lpstr>Calibri</vt:lpstr>
      <vt:lpstr>Calibri Light</vt:lpstr>
      <vt:lpstr>Office Theme</vt:lpstr>
      <vt:lpstr>PowerPoint Presentation</vt:lpstr>
    </vt:vector>
  </TitlesOfParts>
  <Company>OneIT Services and Solutions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Jane Bedwell</dc:creator>
  <cp:lastModifiedBy>Tracey Johnson</cp:lastModifiedBy>
  <cp:revision>72</cp:revision>
  <dcterms:created xsi:type="dcterms:W3CDTF">2021-12-06T11:27:23Z</dcterms:created>
  <dcterms:modified xsi:type="dcterms:W3CDTF">2025-01-06T12:59:56Z</dcterms:modified>
</cp:coreProperties>
</file>